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1887200"/>
  <p:notesSz cx="9144000" cy="6858000"/>
  <p:embeddedFontLst>
    <p:embeddedFont>
      <p:font typeface="Roboto"/>
      <p:regular r:id="rId18"/>
      <p:bold r:id="rId19"/>
      <p:italic r:id="rId20"/>
      <p:boldItalic r:id="rId21"/>
    </p:embeddedFont>
    <p:embeddedFont>
      <p:font typeface="Constantia"/>
      <p:regular r:id="rId22"/>
      <p:bold r:id="rId23"/>
      <p:italic r:id="rId24"/>
      <p:boldItalic r:id="rId25"/>
    </p:embeddedFont>
    <p:embeddedFont>
      <p:font typeface="Roboto Condensed"/>
      <p:regular r:id="rId26"/>
      <p:bold r:id="rId27"/>
      <p:italic r:id="rId28"/>
      <p:boldItalic r:id="rId29"/>
    </p:embeddedFon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744">
          <p15:clr>
            <a:srgbClr val="000000"/>
          </p15:clr>
        </p15:guide>
      </p15:sldGuideLst>
    </p:ext>
    <p:ext uri="http://customooxmlschemas.google.com/">
      <go:slidesCustomData xmlns:go="http://customooxmlschemas.google.com/" r:id="rId31" roundtripDataSignature="AMtx7mgqHazfNB0knUk1A3VmVT8dewcU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4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Constantia-regular.fntdata"/><Relationship Id="rId21" Type="http://schemas.openxmlformats.org/officeDocument/2006/relationships/font" Target="fonts/Roboto-boldItalic.fntdata"/><Relationship Id="rId24" Type="http://schemas.openxmlformats.org/officeDocument/2006/relationships/font" Target="fonts/Constantia-italic.fntdata"/><Relationship Id="rId23" Type="http://schemas.openxmlformats.org/officeDocument/2006/relationships/font" Target="fonts/Constantia-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Condensed-regular.fntdata"/><Relationship Id="rId25" Type="http://schemas.openxmlformats.org/officeDocument/2006/relationships/font" Target="fonts/Constantia-boldItalic.fntdata"/><Relationship Id="rId28" Type="http://schemas.openxmlformats.org/officeDocument/2006/relationships/font" Target="fonts/RobotoCondensed-italic.fntdata"/><Relationship Id="rId27" Type="http://schemas.openxmlformats.org/officeDocument/2006/relationships/font" Target="fonts/RobotoCondense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Condensed-bold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ArialBlack-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2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0: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85587aa1e_0_0:notes"/>
          <p:cNvSpPr/>
          <p:nvPr>
            <p:ph idx="2" type="sldImg"/>
          </p:nvPr>
        </p:nvSpPr>
        <p:spPr>
          <a:xfrm>
            <a:off x="2343150" y="514350"/>
            <a:ext cx="4457700" cy="25716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e85587aa1e_0_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e85587aa1e_0_0:notes"/>
          <p:cNvSpPr txBox="1"/>
          <p:nvPr>
            <p:ph idx="12" type="sldNum"/>
          </p:nvPr>
        </p:nvSpPr>
        <p:spPr>
          <a:xfrm>
            <a:off x="5179484" y="6513910"/>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600">
              <a:latin typeface="Calibri"/>
              <a:ea typeface="Calibri"/>
              <a:cs typeface="Calibri"/>
              <a:sym typeface="Calibri"/>
            </a:endParaRPr>
          </a:p>
        </p:txBody>
      </p:sp>
      <p:sp>
        <p:nvSpPr>
          <p:cNvPr id="164" name="Google Shape;164;p6: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9:notes"/>
          <p:cNvSpPr/>
          <p:nvPr>
            <p:ph idx="2" type="sldImg"/>
          </p:nvPr>
        </p:nvSpPr>
        <p:spPr>
          <a:xfrm>
            <a:off x="2343150" y="514350"/>
            <a:ext cx="44577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14"/>
          <p:cNvSpPr txBox="1"/>
          <p:nvPr>
            <p:ph type="ctrTitle"/>
          </p:nvPr>
        </p:nvSpPr>
        <p:spPr>
          <a:xfrm>
            <a:off x="693419" y="1371600"/>
            <a:ext cx="10207143"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4"/>
          <p:cNvSpPr txBox="1"/>
          <p:nvPr>
            <p:ph idx="1" type="subTitle"/>
          </p:nvPr>
        </p:nvSpPr>
        <p:spPr>
          <a:xfrm>
            <a:off x="693421" y="3228536"/>
            <a:ext cx="10211105"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14"/>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7" name="Shape 87"/>
        <p:cNvGrpSpPr/>
        <p:nvPr/>
      </p:nvGrpSpPr>
      <p:grpSpPr>
        <a:xfrm>
          <a:off x="0" y="0"/>
          <a:ext cx="0" cy="0"/>
          <a:chOff x="0" y="0"/>
          <a:chExt cx="0" cy="0"/>
        </a:xfrm>
      </p:grpSpPr>
      <p:sp>
        <p:nvSpPr>
          <p:cNvPr id="88" name="Google Shape;88;p22"/>
          <p:cNvSpPr/>
          <p:nvPr/>
        </p:nvSpPr>
        <p:spPr>
          <a:xfrm flipH="1" rot="-10380000">
            <a:off x="4115479" y="1108077"/>
            <a:ext cx="683514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22"/>
          <p:cNvSpPr/>
          <p:nvPr/>
        </p:nvSpPr>
        <p:spPr>
          <a:xfrm flipH="1" rot="-10380000">
            <a:off x="10405374" y="5359769"/>
            <a:ext cx="202082"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22"/>
          <p:cNvSpPr txBox="1"/>
          <p:nvPr>
            <p:ph type="title"/>
          </p:nvPr>
        </p:nvSpPr>
        <p:spPr>
          <a:xfrm>
            <a:off x="792480" y="1176999"/>
            <a:ext cx="2876703"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2"/>
          <p:cNvSpPr txBox="1"/>
          <p:nvPr>
            <p:ph idx="1" type="body"/>
          </p:nvPr>
        </p:nvSpPr>
        <p:spPr>
          <a:xfrm>
            <a:off x="792482" y="2828785"/>
            <a:ext cx="2872739"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2" name="Google Shape;92;p22"/>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2" type="sldNum"/>
          </p:nvPr>
        </p:nvSpPr>
        <p:spPr>
          <a:xfrm>
            <a:off x="10500361" y="6356354"/>
            <a:ext cx="79248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22"/>
          <p:cNvSpPr/>
          <p:nvPr>
            <p:ph idx="2" type="pic"/>
          </p:nvPr>
        </p:nvSpPr>
        <p:spPr>
          <a:xfrm rot="420000">
            <a:off x="4531531" y="1199517"/>
            <a:ext cx="6003036" cy="3931920"/>
          </a:xfrm>
          <a:prstGeom prst="rect">
            <a:avLst/>
          </a:prstGeom>
          <a:solidFill>
            <a:schemeClr val="lt2"/>
          </a:solidFill>
          <a:ln cap="rnd" cmpd="sng" w="9525">
            <a:solidFill>
              <a:srgbClr val="C0C0C0"/>
            </a:solidFill>
            <a:prstDash val="solid"/>
            <a:round/>
            <a:headEnd len="sm" w="sm" type="none"/>
            <a:tailEnd len="sm" w="sm" type="none"/>
          </a:ln>
        </p:spPr>
      </p:sp>
      <p:sp>
        <p:nvSpPr>
          <p:cNvPr id="96" name="Google Shape;96;p22"/>
          <p:cNvSpPr/>
          <p:nvPr/>
        </p:nvSpPr>
        <p:spPr>
          <a:xfrm flipH="1" rot="10800000">
            <a:off x="-12381" y="5816600"/>
            <a:ext cx="11911965"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7" name="Google Shape;97;p22"/>
          <p:cNvSpPr/>
          <p:nvPr/>
        </p:nvSpPr>
        <p:spPr>
          <a:xfrm flipH="1" rot="10800000">
            <a:off x="5695951" y="6219829"/>
            <a:ext cx="619125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23"/>
          <p:cNvSpPr txBox="1"/>
          <p:nvPr>
            <p:ph type="title"/>
          </p:nvPr>
        </p:nvSpPr>
        <p:spPr>
          <a:xfrm>
            <a:off x="594360" y="704088"/>
            <a:ext cx="10698481"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3"/>
          <p:cNvSpPr txBox="1"/>
          <p:nvPr>
            <p:ph idx="1" type="body"/>
          </p:nvPr>
        </p:nvSpPr>
        <p:spPr>
          <a:xfrm rot="5400000">
            <a:off x="3749040" y="-1219201"/>
            <a:ext cx="4389120" cy="10698481"/>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23"/>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3"/>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3"/>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24"/>
          <p:cNvSpPr txBox="1"/>
          <p:nvPr>
            <p:ph type="title"/>
          </p:nvPr>
        </p:nvSpPr>
        <p:spPr>
          <a:xfrm rot="5400000">
            <a:off x="7349648" y="2182974"/>
            <a:ext cx="5211763" cy="267462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4"/>
          <p:cNvSpPr txBox="1"/>
          <p:nvPr>
            <p:ph idx="1" type="body"/>
          </p:nvPr>
        </p:nvSpPr>
        <p:spPr>
          <a:xfrm rot="5400000">
            <a:off x="1901348" y="-392587"/>
            <a:ext cx="5211763" cy="782574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24"/>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4"/>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15"/>
          <p:cNvSpPr txBox="1"/>
          <p:nvPr>
            <p:ph type="title"/>
          </p:nvPr>
        </p:nvSpPr>
        <p:spPr>
          <a:xfrm>
            <a:off x="594360" y="704088"/>
            <a:ext cx="10698481"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594360" y="1935480"/>
            <a:ext cx="10698481"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15"/>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5"/>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16"/>
          <p:cNvSpPr txBox="1"/>
          <p:nvPr>
            <p:ph type="title"/>
          </p:nvPr>
        </p:nvSpPr>
        <p:spPr>
          <a:xfrm>
            <a:off x="594361" y="704088"/>
            <a:ext cx="1079754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6"/>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48" name="Shape 48"/>
        <p:cNvGrpSpPr/>
        <p:nvPr/>
      </p:nvGrpSpPr>
      <p:grpSpPr>
        <a:xfrm>
          <a:off x="0" y="0"/>
          <a:ext cx="0" cy="0"/>
          <a:chOff x="0" y="0"/>
          <a:chExt cx="0" cy="0"/>
        </a:xfrm>
      </p:grpSpPr>
      <p:sp>
        <p:nvSpPr>
          <p:cNvPr id="49" name="Google Shape;49;p13"/>
          <p:cNvSpPr txBox="1"/>
          <p:nvPr>
            <p:ph type="ctrTitle"/>
          </p:nvPr>
        </p:nvSpPr>
        <p:spPr>
          <a:xfrm>
            <a:off x="693419" y="1371600"/>
            <a:ext cx="10207143"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3"/>
          <p:cNvSpPr txBox="1"/>
          <p:nvPr>
            <p:ph idx="1" type="subTitle"/>
          </p:nvPr>
        </p:nvSpPr>
        <p:spPr>
          <a:xfrm>
            <a:off x="693421" y="3228536"/>
            <a:ext cx="10211105"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51" name="Google Shape;51;p13"/>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54" name="Shape 54"/>
        <p:cNvGrpSpPr/>
        <p:nvPr/>
      </p:nvGrpSpPr>
      <p:grpSpPr>
        <a:xfrm>
          <a:off x="0" y="0"/>
          <a:ext cx="0" cy="0"/>
          <a:chOff x="0" y="0"/>
          <a:chExt cx="0" cy="0"/>
        </a:xfrm>
      </p:grpSpPr>
      <p:sp>
        <p:nvSpPr>
          <p:cNvPr id="55" name="Google Shape;55;p17"/>
          <p:cNvSpPr txBox="1"/>
          <p:nvPr>
            <p:ph type="title"/>
          </p:nvPr>
        </p:nvSpPr>
        <p:spPr>
          <a:xfrm>
            <a:off x="689458" y="1316736"/>
            <a:ext cx="1010412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689458" y="2704664"/>
            <a:ext cx="1010412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7" name="Google Shape;57;p17"/>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8"/>
          <p:cNvSpPr txBox="1"/>
          <p:nvPr>
            <p:ph type="title"/>
          </p:nvPr>
        </p:nvSpPr>
        <p:spPr>
          <a:xfrm>
            <a:off x="594360" y="704088"/>
            <a:ext cx="10698481"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8"/>
          <p:cNvSpPr txBox="1"/>
          <p:nvPr>
            <p:ph idx="1" type="body"/>
          </p:nvPr>
        </p:nvSpPr>
        <p:spPr>
          <a:xfrm>
            <a:off x="594362" y="1920085"/>
            <a:ext cx="5250179"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18"/>
          <p:cNvSpPr txBox="1"/>
          <p:nvPr>
            <p:ph idx="2" type="body"/>
          </p:nvPr>
        </p:nvSpPr>
        <p:spPr>
          <a:xfrm>
            <a:off x="6042661" y="1920085"/>
            <a:ext cx="5250179"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4" name="Google Shape;64;p18"/>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19"/>
          <p:cNvSpPr txBox="1"/>
          <p:nvPr>
            <p:ph type="title"/>
          </p:nvPr>
        </p:nvSpPr>
        <p:spPr>
          <a:xfrm>
            <a:off x="594360" y="704088"/>
            <a:ext cx="10698481"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9"/>
          <p:cNvSpPr txBox="1"/>
          <p:nvPr>
            <p:ph idx="1" type="body"/>
          </p:nvPr>
        </p:nvSpPr>
        <p:spPr>
          <a:xfrm>
            <a:off x="594360" y="1855248"/>
            <a:ext cx="5252244"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0" name="Google Shape;70;p19"/>
          <p:cNvSpPr txBox="1"/>
          <p:nvPr>
            <p:ph idx="2" type="body"/>
          </p:nvPr>
        </p:nvSpPr>
        <p:spPr>
          <a:xfrm>
            <a:off x="6038535" y="1859761"/>
            <a:ext cx="5254307"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19"/>
          <p:cNvSpPr txBox="1"/>
          <p:nvPr>
            <p:ph idx="3" type="body"/>
          </p:nvPr>
        </p:nvSpPr>
        <p:spPr>
          <a:xfrm>
            <a:off x="594360" y="2514600"/>
            <a:ext cx="5252244"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19"/>
          <p:cNvSpPr txBox="1"/>
          <p:nvPr>
            <p:ph idx="4" type="body"/>
          </p:nvPr>
        </p:nvSpPr>
        <p:spPr>
          <a:xfrm>
            <a:off x="6038535" y="2514600"/>
            <a:ext cx="5254307"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19"/>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20"/>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21"/>
          <p:cNvSpPr txBox="1"/>
          <p:nvPr>
            <p:ph type="title"/>
          </p:nvPr>
        </p:nvSpPr>
        <p:spPr>
          <a:xfrm>
            <a:off x="891541" y="514352"/>
            <a:ext cx="3566161"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1"/>
          <p:cNvSpPr txBox="1"/>
          <p:nvPr>
            <p:ph idx="1" type="body"/>
          </p:nvPr>
        </p:nvSpPr>
        <p:spPr>
          <a:xfrm>
            <a:off x="891541" y="1676400"/>
            <a:ext cx="3566161"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21"/>
          <p:cNvSpPr txBox="1"/>
          <p:nvPr>
            <p:ph idx="2" type="body"/>
          </p:nvPr>
        </p:nvSpPr>
        <p:spPr>
          <a:xfrm>
            <a:off x="4647565" y="1676400"/>
            <a:ext cx="6645275"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21"/>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2"/>
          <p:cNvSpPr/>
          <p:nvPr/>
        </p:nvSpPr>
        <p:spPr>
          <a:xfrm>
            <a:off x="-12381" y="-7144"/>
            <a:ext cx="11911965"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2"/>
          <p:cNvSpPr/>
          <p:nvPr/>
        </p:nvSpPr>
        <p:spPr>
          <a:xfrm>
            <a:off x="5695951" y="-7144"/>
            <a:ext cx="619125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2"/>
          <p:cNvSpPr txBox="1"/>
          <p:nvPr>
            <p:ph type="title"/>
          </p:nvPr>
        </p:nvSpPr>
        <p:spPr>
          <a:xfrm>
            <a:off x="594360" y="704088"/>
            <a:ext cx="10698481"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2"/>
          <p:cNvSpPr txBox="1"/>
          <p:nvPr>
            <p:ph idx="1" type="body"/>
          </p:nvPr>
        </p:nvSpPr>
        <p:spPr>
          <a:xfrm>
            <a:off x="594360" y="1935480"/>
            <a:ext cx="10698481"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2"/>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2"/>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2"/>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2"/>
          <p:cNvGrpSpPr/>
          <p:nvPr/>
        </p:nvGrpSpPr>
        <p:grpSpPr>
          <a:xfrm>
            <a:off x="-38082" y="-16113"/>
            <a:ext cx="11957731" cy="1086266"/>
            <a:chOff x="-29322" y="-1971"/>
            <a:chExt cx="9198255" cy="1086266"/>
          </a:xfrm>
        </p:grpSpPr>
        <p:sp>
          <p:nvSpPr>
            <p:cNvPr id="18" name="Google Shape;18;p12"/>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 name="Google Shape;19;p12"/>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11"/>
          <p:cNvSpPr/>
          <p:nvPr/>
        </p:nvSpPr>
        <p:spPr>
          <a:xfrm>
            <a:off x="-12381" y="-7144"/>
            <a:ext cx="11911965"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11"/>
          <p:cNvSpPr/>
          <p:nvPr/>
        </p:nvSpPr>
        <p:spPr>
          <a:xfrm>
            <a:off x="5695951" y="-7144"/>
            <a:ext cx="619125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11"/>
          <p:cNvSpPr txBox="1"/>
          <p:nvPr>
            <p:ph type="title"/>
          </p:nvPr>
        </p:nvSpPr>
        <p:spPr>
          <a:xfrm>
            <a:off x="594360" y="704088"/>
            <a:ext cx="10698481"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11"/>
          <p:cNvSpPr txBox="1"/>
          <p:nvPr>
            <p:ph idx="1" type="body"/>
          </p:nvPr>
        </p:nvSpPr>
        <p:spPr>
          <a:xfrm>
            <a:off x="594360" y="1935480"/>
            <a:ext cx="10698481"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11"/>
          <p:cNvSpPr txBox="1"/>
          <p:nvPr>
            <p:ph idx="10" type="dt"/>
          </p:nvPr>
        </p:nvSpPr>
        <p:spPr>
          <a:xfrm>
            <a:off x="594360" y="6356354"/>
            <a:ext cx="277368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 name="Google Shape;32;p11"/>
          <p:cNvSpPr txBox="1"/>
          <p:nvPr>
            <p:ph idx="11" type="ftr"/>
          </p:nvPr>
        </p:nvSpPr>
        <p:spPr>
          <a:xfrm>
            <a:off x="3467101" y="6356354"/>
            <a:ext cx="435864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 name="Google Shape;33;p11"/>
          <p:cNvSpPr txBox="1"/>
          <p:nvPr>
            <p:ph idx="12" type="sldNum"/>
          </p:nvPr>
        </p:nvSpPr>
        <p:spPr>
          <a:xfrm>
            <a:off x="10302240" y="6356354"/>
            <a:ext cx="9906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11"/>
          <p:cNvGrpSpPr/>
          <p:nvPr/>
        </p:nvGrpSpPr>
        <p:grpSpPr>
          <a:xfrm>
            <a:off x="-38082" y="-16113"/>
            <a:ext cx="11957731" cy="1086266"/>
            <a:chOff x="-29322" y="-1971"/>
            <a:chExt cx="9198255" cy="1086266"/>
          </a:xfrm>
        </p:grpSpPr>
        <p:sp>
          <p:nvSpPr>
            <p:cNvPr id="35" name="Google Shape;35;p1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 name="Google Shape;36;p1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20" Type="http://schemas.openxmlformats.org/officeDocument/2006/relationships/image" Target="../media/image60.png"/><Relationship Id="rId22" Type="http://schemas.openxmlformats.org/officeDocument/2006/relationships/image" Target="../media/image62.png"/><Relationship Id="rId21" Type="http://schemas.openxmlformats.org/officeDocument/2006/relationships/image" Target="../media/image63.png"/><Relationship Id="rId23"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5.png"/><Relationship Id="rId4" Type="http://schemas.openxmlformats.org/officeDocument/2006/relationships/image" Target="../media/image49.png"/><Relationship Id="rId9" Type="http://schemas.openxmlformats.org/officeDocument/2006/relationships/image" Target="../media/image52.png"/><Relationship Id="rId5" Type="http://schemas.openxmlformats.org/officeDocument/2006/relationships/image" Target="../media/image42.png"/><Relationship Id="rId6" Type="http://schemas.openxmlformats.org/officeDocument/2006/relationships/image" Target="../media/image48.png"/><Relationship Id="rId7" Type="http://schemas.openxmlformats.org/officeDocument/2006/relationships/image" Target="../media/image50.png"/><Relationship Id="rId8" Type="http://schemas.openxmlformats.org/officeDocument/2006/relationships/image" Target="../media/image44.png"/><Relationship Id="rId11" Type="http://schemas.openxmlformats.org/officeDocument/2006/relationships/image" Target="../media/image66.png"/><Relationship Id="rId10" Type="http://schemas.openxmlformats.org/officeDocument/2006/relationships/image" Target="../media/image53.png"/><Relationship Id="rId13" Type="http://schemas.openxmlformats.org/officeDocument/2006/relationships/image" Target="../media/image57.png"/><Relationship Id="rId12" Type="http://schemas.openxmlformats.org/officeDocument/2006/relationships/image" Target="../media/image51.png"/><Relationship Id="rId15" Type="http://schemas.openxmlformats.org/officeDocument/2006/relationships/image" Target="../media/image54.png"/><Relationship Id="rId14" Type="http://schemas.openxmlformats.org/officeDocument/2006/relationships/image" Target="../media/image55.png"/><Relationship Id="rId17" Type="http://schemas.openxmlformats.org/officeDocument/2006/relationships/image" Target="../media/image56.png"/><Relationship Id="rId16" Type="http://schemas.openxmlformats.org/officeDocument/2006/relationships/image" Target="../media/image61.png"/><Relationship Id="rId19" Type="http://schemas.openxmlformats.org/officeDocument/2006/relationships/image" Target="../media/image59.png"/><Relationship Id="rId18"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20" Type="http://schemas.openxmlformats.org/officeDocument/2006/relationships/image" Target="../media/image24.png"/><Relationship Id="rId22" Type="http://schemas.openxmlformats.org/officeDocument/2006/relationships/image" Target="../media/image26.jpg"/><Relationship Id="rId21" Type="http://schemas.openxmlformats.org/officeDocument/2006/relationships/image" Target="../media/image17.png"/><Relationship Id="rId24" Type="http://schemas.openxmlformats.org/officeDocument/2006/relationships/image" Target="../media/image28.png"/><Relationship Id="rId23" Type="http://schemas.openxmlformats.org/officeDocument/2006/relationships/image" Target="../media/image27.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3.png"/><Relationship Id="rId26" Type="http://schemas.openxmlformats.org/officeDocument/2006/relationships/image" Target="../media/image25.png"/><Relationship Id="rId25" Type="http://schemas.openxmlformats.org/officeDocument/2006/relationships/image" Target="../media/image22.png"/><Relationship Id="rId28" Type="http://schemas.openxmlformats.org/officeDocument/2006/relationships/image" Target="../media/image33.png"/><Relationship Id="rId27" Type="http://schemas.openxmlformats.org/officeDocument/2006/relationships/image" Target="../media/image31.jpg"/><Relationship Id="rId5" Type="http://schemas.openxmlformats.org/officeDocument/2006/relationships/image" Target="../media/image8.png"/><Relationship Id="rId6" Type="http://schemas.openxmlformats.org/officeDocument/2006/relationships/image" Target="../media/image2.jpg"/><Relationship Id="rId29" Type="http://schemas.openxmlformats.org/officeDocument/2006/relationships/image" Target="../media/image32.jpg"/><Relationship Id="rId7" Type="http://schemas.openxmlformats.org/officeDocument/2006/relationships/image" Target="../media/image3.png"/><Relationship Id="rId8" Type="http://schemas.openxmlformats.org/officeDocument/2006/relationships/image" Target="../media/image7.jpg"/><Relationship Id="rId30" Type="http://schemas.openxmlformats.org/officeDocument/2006/relationships/image" Target="../media/image30.png"/><Relationship Id="rId11" Type="http://schemas.openxmlformats.org/officeDocument/2006/relationships/image" Target="../media/image16.png"/><Relationship Id="rId10" Type="http://schemas.openxmlformats.org/officeDocument/2006/relationships/image" Target="../media/image15.jpg"/><Relationship Id="rId13" Type="http://schemas.openxmlformats.org/officeDocument/2006/relationships/image" Target="../media/image19.jpg"/><Relationship Id="rId12" Type="http://schemas.openxmlformats.org/officeDocument/2006/relationships/image" Target="../media/image12.png"/><Relationship Id="rId15" Type="http://schemas.openxmlformats.org/officeDocument/2006/relationships/image" Target="../media/image20.png"/><Relationship Id="rId14" Type="http://schemas.openxmlformats.org/officeDocument/2006/relationships/image" Target="../media/image14.png"/><Relationship Id="rId17" Type="http://schemas.openxmlformats.org/officeDocument/2006/relationships/image" Target="../media/image29.png"/><Relationship Id="rId16" Type="http://schemas.openxmlformats.org/officeDocument/2006/relationships/image" Target="../media/image21.png"/><Relationship Id="rId19" Type="http://schemas.openxmlformats.org/officeDocument/2006/relationships/image" Target="../media/image18.jpg"/><Relationship Id="rId18"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41.png"/><Relationship Id="rId9" Type="http://schemas.openxmlformats.org/officeDocument/2006/relationships/image" Target="../media/image38.png"/><Relationship Id="rId5" Type="http://schemas.openxmlformats.org/officeDocument/2006/relationships/image" Target="../media/image37.jpg"/><Relationship Id="rId6" Type="http://schemas.openxmlformats.org/officeDocument/2006/relationships/image" Target="../media/image36.png"/><Relationship Id="rId7" Type="http://schemas.openxmlformats.org/officeDocument/2006/relationships/image" Target="../media/image10.png"/><Relationship Id="rId8" Type="http://schemas.openxmlformats.org/officeDocument/2006/relationships/image" Target="../media/image6.png"/><Relationship Id="rId11" Type="http://schemas.openxmlformats.org/officeDocument/2006/relationships/image" Target="../media/image40.png"/><Relationship Id="rId10" Type="http://schemas.openxmlformats.org/officeDocument/2006/relationships/image" Target="../media/image24.png"/><Relationship Id="rId13" Type="http://schemas.openxmlformats.org/officeDocument/2006/relationships/image" Target="../media/image18.jpg"/><Relationship Id="rId12"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3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10.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txBox="1"/>
          <p:nvPr>
            <p:ph type="ctrTitle"/>
          </p:nvPr>
        </p:nvSpPr>
        <p:spPr>
          <a:xfrm>
            <a:off x="7330441" y="2286000"/>
            <a:ext cx="4061460" cy="1066800"/>
          </a:xfrm>
          <a:prstGeom prst="rect">
            <a:avLst/>
          </a:prstGeom>
          <a:noFill/>
          <a:ln>
            <a:noFill/>
          </a:ln>
        </p:spPr>
        <p:txBody>
          <a:bodyPr anchorCtr="0" anchor="b" bIns="0" lIns="0" spcFirstLastPara="1" rIns="18275" wrap="square" tIns="0">
            <a:noAutofit/>
          </a:bodyPr>
          <a:lstStyle/>
          <a:p>
            <a:pPr indent="0" lvl="0" marL="0" rtl="0" algn="r">
              <a:spcBef>
                <a:spcPts val="0"/>
              </a:spcBef>
              <a:spcAft>
                <a:spcPts val="0"/>
              </a:spcAft>
              <a:buClr>
                <a:srgbClr val="4CE0EA"/>
              </a:buClr>
              <a:buSzPts val="3200"/>
              <a:buFont typeface="Roboto"/>
              <a:buNone/>
            </a:pPr>
            <a:r>
              <a:rPr b="1" lang="en-US" sz="3200">
                <a:latin typeface="Roboto"/>
                <a:ea typeface="Roboto"/>
                <a:cs typeface="Roboto"/>
                <a:sym typeface="Roboto"/>
              </a:rPr>
              <a:t>ANNUAL REPORT </a:t>
            </a:r>
            <a:br>
              <a:rPr b="1" lang="en-US" sz="3200">
                <a:latin typeface="Roboto"/>
                <a:ea typeface="Roboto"/>
                <a:cs typeface="Roboto"/>
                <a:sym typeface="Roboto"/>
              </a:rPr>
            </a:br>
            <a:r>
              <a:rPr b="1" lang="en-US" sz="3200">
                <a:latin typeface="Roboto"/>
                <a:ea typeface="Roboto"/>
                <a:cs typeface="Roboto"/>
                <a:sym typeface="Roboto"/>
              </a:rPr>
              <a:t>2020</a:t>
            </a:r>
            <a:endParaRPr b="1" sz="3200">
              <a:latin typeface="Roboto"/>
              <a:ea typeface="Roboto"/>
              <a:cs typeface="Roboto"/>
              <a:sym typeface="Roboto"/>
            </a:endParaRPr>
          </a:p>
        </p:txBody>
      </p:sp>
      <p:pic>
        <p:nvPicPr>
          <p:cNvPr descr="UWG's logo" id="115" name="Google Shape;115;p1"/>
          <p:cNvPicPr preferRelativeResize="0"/>
          <p:nvPr/>
        </p:nvPicPr>
        <p:blipFill rotWithShape="1">
          <a:blip r:embed="rId3">
            <a:alphaModFix/>
          </a:blip>
          <a:srcRect b="0" l="0" r="0" t="0"/>
          <a:stretch/>
        </p:blipFill>
        <p:spPr>
          <a:xfrm>
            <a:off x="8153400" y="3764910"/>
            <a:ext cx="3100890" cy="12642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0"/>
          <p:cNvPicPr preferRelativeResize="0"/>
          <p:nvPr/>
        </p:nvPicPr>
        <p:blipFill>
          <a:blip r:embed="rId3">
            <a:alphaModFix/>
          </a:blip>
          <a:stretch>
            <a:fillRect/>
          </a:stretch>
        </p:blipFill>
        <p:spPr>
          <a:xfrm>
            <a:off x="1752600" y="94488"/>
            <a:ext cx="8724900" cy="971550"/>
          </a:xfrm>
          <a:prstGeom prst="rect">
            <a:avLst/>
          </a:prstGeom>
          <a:noFill/>
          <a:ln>
            <a:noFill/>
          </a:ln>
        </p:spPr>
      </p:pic>
      <p:pic>
        <p:nvPicPr>
          <p:cNvPr id="245" name="Google Shape;245;p10"/>
          <p:cNvPicPr preferRelativeResize="0"/>
          <p:nvPr/>
        </p:nvPicPr>
        <p:blipFill>
          <a:blip r:embed="rId4">
            <a:alphaModFix/>
          </a:blip>
          <a:stretch>
            <a:fillRect/>
          </a:stretch>
        </p:blipFill>
        <p:spPr>
          <a:xfrm>
            <a:off x="145100" y="1284829"/>
            <a:ext cx="1772525" cy="1181683"/>
          </a:xfrm>
          <a:prstGeom prst="rect">
            <a:avLst/>
          </a:prstGeom>
          <a:noFill/>
          <a:ln>
            <a:noFill/>
          </a:ln>
        </p:spPr>
      </p:pic>
      <p:pic>
        <p:nvPicPr>
          <p:cNvPr id="246" name="Google Shape;246;p10"/>
          <p:cNvPicPr preferRelativeResize="0"/>
          <p:nvPr/>
        </p:nvPicPr>
        <p:blipFill>
          <a:blip r:embed="rId5">
            <a:alphaModFix/>
          </a:blip>
          <a:stretch>
            <a:fillRect/>
          </a:stretch>
        </p:blipFill>
        <p:spPr>
          <a:xfrm>
            <a:off x="1969350" y="1332738"/>
            <a:ext cx="2295525" cy="1047750"/>
          </a:xfrm>
          <a:prstGeom prst="rect">
            <a:avLst/>
          </a:prstGeom>
          <a:noFill/>
          <a:ln>
            <a:noFill/>
          </a:ln>
        </p:spPr>
      </p:pic>
      <p:pic>
        <p:nvPicPr>
          <p:cNvPr id="247" name="Google Shape;247;p10"/>
          <p:cNvPicPr preferRelativeResize="0"/>
          <p:nvPr/>
        </p:nvPicPr>
        <p:blipFill>
          <a:blip r:embed="rId6">
            <a:alphaModFix/>
          </a:blip>
          <a:stretch>
            <a:fillRect/>
          </a:stretch>
        </p:blipFill>
        <p:spPr>
          <a:xfrm>
            <a:off x="132470" y="2685301"/>
            <a:ext cx="1772530" cy="1709225"/>
          </a:xfrm>
          <a:prstGeom prst="rect">
            <a:avLst/>
          </a:prstGeom>
          <a:noFill/>
          <a:ln>
            <a:noFill/>
          </a:ln>
        </p:spPr>
      </p:pic>
      <p:pic>
        <p:nvPicPr>
          <p:cNvPr id="248" name="Google Shape;248;p10"/>
          <p:cNvPicPr preferRelativeResize="0"/>
          <p:nvPr/>
        </p:nvPicPr>
        <p:blipFill>
          <a:blip r:embed="rId7">
            <a:alphaModFix/>
          </a:blip>
          <a:stretch>
            <a:fillRect/>
          </a:stretch>
        </p:blipFill>
        <p:spPr>
          <a:xfrm>
            <a:off x="1981200" y="2913888"/>
            <a:ext cx="1990725" cy="828675"/>
          </a:xfrm>
          <a:prstGeom prst="rect">
            <a:avLst/>
          </a:prstGeom>
          <a:noFill/>
          <a:ln>
            <a:noFill/>
          </a:ln>
        </p:spPr>
      </p:pic>
      <p:pic>
        <p:nvPicPr>
          <p:cNvPr id="249" name="Google Shape;249;p10"/>
          <p:cNvPicPr preferRelativeResize="0"/>
          <p:nvPr/>
        </p:nvPicPr>
        <p:blipFill>
          <a:blip r:embed="rId8">
            <a:alphaModFix/>
          </a:blip>
          <a:stretch>
            <a:fillRect/>
          </a:stretch>
        </p:blipFill>
        <p:spPr>
          <a:xfrm>
            <a:off x="1597875" y="4971288"/>
            <a:ext cx="2447925" cy="1076325"/>
          </a:xfrm>
          <a:prstGeom prst="rect">
            <a:avLst/>
          </a:prstGeom>
          <a:noFill/>
          <a:ln>
            <a:noFill/>
          </a:ln>
        </p:spPr>
      </p:pic>
      <p:pic>
        <p:nvPicPr>
          <p:cNvPr id="250" name="Google Shape;250;p10"/>
          <p:cNvPicPr preferRelativeResize="0"/>
          <p:nvPr/>
        </p:nvPicPr>
        <p:blipFill>
          <a:blip r:embed="rId9">
            <a:alphaModFix/>
          </a:blip>
          <a:stretch>
            <a:fillRect/>
          </a:stretch>
        </p:blipFill>
        <p:spPr>
          <a:xfrm>
            <a:off x="4064850" y="1085102"/>
            <a:ext cx="1371600" cy="1709225"/>
          </a:xfrm>
          <a:prstGeom prst="rect">
            <a:avLst/>
          </a:prstGeom>
          <a:noFill/>
          <a:ln>
            <a:noFill/>
          </a:ln>
        </p:spPr>
      </p:pic>
      <p:pic>
        <p:nvPicPr>
          <p:cNvPr id="251" name="Google Shape;251;p10"/>
          <p:cNvPicPr preferRelativeResize="0"/>
          <p:nvPr/>
        </p:nvPicPr>
        <p:blipFill>
          <a:blip r:embed="rId10">
            <a:alphaModFix/>
          </a:blip>
          <a:stretch>
            <a:fillRect/>
          </a:stretch>
        </p:blipFill>
        <p:spPr>
          <a:xfrm>
            <a:off x="5436450" y="1389888"/>
            <a:ext cx="2295525" cy="866775"/>
          </a:xfrm>
          <a:prstGeom prst="rect">
            <a:avLst/>
          </a:prstGeom>
          <a:noFill/>
          <a:ln>
            <a:noFill/>
          </a:ln>
        </p:spPr>
      </p:pic>
      <p:pic>
        <p:nvPicPr>
          <p:cNvPr id="252" name="Google Shape;252;p10"/>
          <p:cNvPicPr preferRelativeResize="0"/>
          <p:nvPr/>
        </p:nvPicPr>
        <p:blipFill>
          <a:blip r:embed="rId11">
            <a:alphaModFix/>
          </a:blip>
          <a:stretch>
            <a:fillRect/>
          </a:stretch>
        </p:blipFill>
        <p:spPr>
          <a:xfrm>
            <a:off x="3674325" y="3009152"/>
            <a:ext cx="1238250" cy="1851992"/>
          </a:xfrm>
          <a:prstGeom prst="rect">
            <a:avLst/>
          </a:prstGeom>
          <a:noFill/>
          <a:ln>
            <a:noFill/>
          </a:ln>
        </p:spPr>
      </p:pic>
      <p:pic>
        <p:nvPicPr>
          <p:cNvPr id="253" name="Google Shape;253;p10"/>
          <p:cNvPicPr preferRelativeResize="0"/>
          <p:nvPr/>
        </p:nvPicPr>
        <p:blipFill>
          <a:blip r:embed="rId12">
            <a:alphaModFix/>
          </a:blip>
          <a:stretch>
            <a:fillRect/>
          </a:stretch>
        </p:blipFill>
        <p:spPr>
          <a:xfrm>
            <a:off x="4903050" y="3247277"/>
            <a:ext cx="3048657" cy="971550"/>
          </a:xfrm>
          <a:prstGeom prst="rect">
            <a:avLst/>
          </a:prstGeom>
          <a:noFill/>
          <a:ln>
            <a:noFill/>
          </a:ln>
        </p:spPr>
      </p:pic>
      <p:pic>
        <p:nvPicPr>
          <p:cNvPr id="254" name="Google Shape;254;p10"/>
          <p:cNvPicPr preferRelativeResize="0"/>
          <p:nvPr/>
        </p:nvPicPr>
        <p:blipFill>
          <a:blip r:embed="rId13">
            <a:alphaModFix/>
          </a:blip>
          <a:stretch>
            <a:fillRect/>
          </a:stretch>
        </p:blipFill>
        <p:spPr>
          <a:xfrm>
            <a:off x="3864825" y="5066551"/>
            <a:ext cx="1371600" cy="1540412"/>
          </a:xfrm>
          <a:prstGeom prst="rect">
            <a:avLst/>
          </a:prstGeom>
          <a:noFill/>
          <a:ln>
            <a:noFill/>
          </a:ln>
        </p:spPr>
      </p:pic>
      <p:pic>
        <p:nvPicPr>
          <p:cNvPr id="255" name="Google Shape;255;p10"/>
          <p:cNvPicPr preferRelativeResize="0"/>
          <p:nvPr/>
        </p:nvPicPr>
        <p:blipFill>
          <a:blip r:embed="rId14">
            <a:alphaModFix/>
          </a:blip>
          <a:stretch>
            <a:fillRect/>
          </a:stretch>
        </p:blipFill>
        <p:spPr>
          <a:xfrm>
            <a:off x="5236425" y="5295150"/>
            <a:ext cx="2180875" cy="828675"/>
          </a:xfrm>
          <a:prstGeom prst="rect">
            <a:avLst/>
          </a:prstGeom>
          <a:noFill/>
          <a:ln>
            <a:noFill/>
          </a:ln>
        </p:spPr>
      </p:pic>
      <p:pic>
        <p:nvPicPr>
          <p:cNvPr id="256" name="Google Shape;256;p10"/>
          <p:cNvPicPr preferRelativeResize="0"/>
          <p:nvPr/>
        </p:nvPicPr>
        <p:blipFill>
          <a:blip r:embed="rId15">
            <a:alphaModFix/>
          </a:blip>
          <a:stretch>
            <a:fillRect/>
          </a:stretch>
        </p:blipFill>
        <p:spPr>
          <a:xfrm>
            <a:off x="7314086" y="5054375"/>
            <a:ext cx="1488739" cy="1540425"/>
          </a:xfrm>
          <a:prstGeom prst="rect">
            <a:avLst/>
          </a:prstGeom>
          <a:noFill/>
          <a:ln>
            <a:noFill/>
          </a:ln>
        </p:spPr>
      </p:pic>
      <p:pic>
        <p:nvPicPr>
          <p:cNvPr id="257" name="Google Shape;257;p10"/>
          <p:cNvPicPr preferRelativeResize="0"/>
          <p:nvPr/>
        </p:nvPicPr>
        <p:blipFill>
          <a:blip r:embed="rId16">
            <a:alphaModFix/>
          </a:blip>
          <a:stretch>
            <a:fillRect/>
          </a:stretch>
        </p:blipFill>
        <p:spPr>
          <a:xfrm>
            <a:off x="8979750" y="6076200"/>
            <a:ext cx="2600325" cy="828675"/>
          </a:xfrm>
          <a:prstGeom prst="rect">
            <a:avLst/>
          </a:prstGeom>
          <a:noFill/>
          <a:ln>
            <a:noFill/>
          </a:ln>
        </p:spPr>
      </p:pic>
      <p:pic>
        <p:nvPicPr>
          <p:cNvPr id="258" name="Google Shape;258;p10"/>
          <p:cNvPicPr preferRelativeResize="0"/>
          <p:nvPr/>
        </p:nvPicPr>
        <p:blipFill>
          <a:blip r:embed="rId17">
            <a:alphaModFix/>
          </a:blip>
          <a:stretch>
            <a:fillRect/>
          </a:stretch>
        </p:blipFill>
        <p:spPr>
          <a:xfrm>
            <a:off x="9103575" y="1142238"/>
            <a:ext cx="2295525" cy="866775"/>
          </a:xfrm>
          <a:prstGeom prst="rect">
            <a:avLst/>
          </a:prstGeom>
          <a:noFill/>
          <a:ln>
            <a:noFill/>
          </a:ln>
        </p:spPr>
      </p:pic>
      <p:pic>
        <p:nvPicPr>
          <p:cNvPr id="259" name="Google Shape;259;p10"/>
          <p:cNvPicPr preferRelativeResize="0"/>
          <p:nvPr/>
        </p:nvPicPr>
        <p:blipFill>
          <a:blip r:embed="rId18">
            <a:alphaModFix/>
          </a:blip>
          <a:stretch>
            <a:fillRect/>
          </a:stretch>
        </p:blipFill>
        <p:spPr>
          <a:xfrm>
            <a:off x="7848600" y="1037464"/>
            <a:ext cx="1257300" cy="1628775"/>
          </a:xfrm>
          <a:prstGeom prst="rect">
            <a:avLst/>
          </a:prstGeom>
          <a:noFill/>
          <a:ln>
            <a:noFill/>
          </a:ln>
        </p:spPr>
      </p:pic>
      <p:pic>
        <p:nvPicPr>
          <p:cNvPr id="260" name="Google Shape;260;p10"/>
          <p:cNvPicPr preferRelativeResize="0"/>
          <p:nvPr/>
        </p:nvPicPr>
        <p:blipFill>
          <a:blip r:embed="rId19">
            <a:alphaModFix/>
          </a:blip>
          <a:stretch>
            <a:fillRect/>
          </a:stretch>
        </p:blipFill>
        <p:spPr>
          <a:xfrm>
            <a:off x="7427175" y="2832625"/>
            <a:ext cx="1558941" cy="1852000"/>
          </a:xfrm>
          <a:prstGeom prst="rect">
            <a:avLst/>
          </a:prstGeom>
          <a:noFill/>
          <a:ln>
            <a:noFill/>
          </a:ln>
        </p:spPr>
      </p:pic>
      <p:pic>
        <p:nvPicPr>
          <p:cNvPr id="261" name="Google Shape;261;p10"/>
          <p:cNvPicPr preferRelativeResize="0"/>
          <p:nvPr/>
        </p:nvPicPr>
        <p:blipFill>
          <a:blip r:embed="rId20">
            <a:alphaModFix/>
          </a:blip>
          <a:stretch>
            <a:fillRect/>
          </a:stretch>
        </p:blipFill>
        <p:spPr>
          <a:xfrm>
            <a:off x="9698450" y="3590176"/>
            <a:ext cx="1772525" cy="1810749"/>
          </a:xfrm>
          <a:prstGeom prst="rect">
            <a:avLst/>
          </a:prstGeom>
          <a:noFill/>
          <a:ln>
            <a:noFill/>
          </a:ln>
        </p:spPr>
      </p:pic>
      <p:pic>
        <p:nvPicPr>
          <p:cNvPr id="262" name="Google Shape;262;p10"/>
          <p:cNvPicPr preferRelativeResize="0"/>
          <p:nvPr/>
        </p:nvPicPr>
        <p:blipFill>
          <a:blip r:embed="rId21">
            <a:alphaModFix/>
          </a:blip>
          <a:stretch>
            <a:fillRect/>
          </a:stretch>
        </p:blipFill>
        <p:spPr>
          <a:xfrm>
            <a:off x="9786938" y="5357813"/>
            <a:ext cx="2371725" cy="866775"/>
          </a:xfrm>
          <a:prstGeom prst="rect">
            <a:avLst/>
          </a:prstGeom>
          <a:noFill/>
          <a:ln>
            <a:noFill/>
          </a:ln>
        </p:spPr>
      </p:pic>
      <p:pic>
        <p:nvPicPr>
          <p:cNvPr id="263" name="Google Shape;263;p10"/>
          <p:cNvPicPr preferRelativeResize="0"/>
          <p:nvPr/>
        </p:nvPicPr>
        <p:blipFill>
          <a:blip r:embed="rId22">
            <a:alphaModFix/>
          </a:blip>
          <a:stretch>
            <a:fillRect/>
          </a:stretch>
        </p:blipFill>
        <p:spPr>
          <a:xfrm>
            <a:off x="304800" y="4615462"/>
            <a:ext cx="1257300" cy="2112687"/>
          </a:xfrm>
          <a:prstGeom prst="rect">
            <a:avLst/>
          </a:prstGeom>
          <a:noFill/>
          <a:ln>
            <a:noFill/>
          </a:ln>
        </p:spPr>
      </p:pic>
      <p:pic>
        <p:nvPicPr>
          <p:cNvPr id="264" name="Google Shape;264;p10"/>
          <p:cNvPicPr preferRelativeResize="0"/>
          <p:nvPr/>
        </p:nvPicPr>
        <p:blipFill>
          <a:blip r:embed="rId23">
            <a:alphaModFix/>
          </a:blip>
          <a:stretch>
            <a:fillRect/>
          </a:stretch>
        </p:blipFill>
        <p:spPr>
          <a:xfrm>
            <a:off x="9030387" y="2708400"/>
            <a:ext cx="2901088" cy="828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e85587aa1e_0_0"/>
          <p:cNvSpPr txBox="1"/>
          <p:nvPr>
            <p:ph idx="1" type="body"/>
          </p:nvPr>
        </p:nvSpPr>
        <p:spPr>
          <a:xfrm>
            <a:off x="594350" y="1617325"/>
            <a:ext cx="10698600" cy="47073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Faustina Abbey - Impact Lead</a:t>
            </a:r>
            <a:endParaRPr/>
          </a:p>
          <a:p>
            <a:pPr indent="0" lvl="0" marL="0" rtl="0" algn="l">
              <a:spcBef>
                <a:spcPts val="360"/>
              </a:spcBef>
              <a:spcAft>
                <a:spcPts val="0"/>
              </a:spcAft>
              <a:buNone/>
            </a:pPr>
            <a:r>
              <a:rPr lang="en-US"/>
              <a:t>Mary Thompson - Operations Assistant</a:t>
            </a:r>
            <a:endParaRPr/>
          </a:p>
          <a:p>
            <a:pPr indent="0" lvl="0" marL="0" rtl="0" algn="l">
              <a:spcBef>
                <a:spcPts val="360"/>
              </a:spcBef>
              <a:spcAft>
                <a:spcPts val="0"/>
              </a:spcAft>
              <a:buNone/>
            </a:pPr>
            <a:r>
              <a:rPr lang="en-US"/>
              <a:t>Grace Braimah - Community Coordinator (Greater Accra, Central &amp; Eastern Region)</a:t>
            </a:r>
            <a:endParaRPr/>
          </a:p>
          <a:p>
            <a:pPr indent="0" lvl="0" marL="0" rtl="0" algn="l">
              <a:spcBef>
                <a:spcPts val="360"/>
              </a:spcBef>
              <a:spcAft>
                <a:spcPts val="0"/>
              </a:spcAft>
              <a:buNone/>
            </a:pPr>
            <a:r>
              <a:rPr lang="en-US"/>
              <a:t>Robert Mills - Project Lead (Adult &amp; Youth Financial Empowerment)</a:t>
            </a:r>
            <a:endParaRPr/>
          </a:p>
          <a:p>
            <a:pPr indent="0" lvl="0" marL="0" rtl="0" algn="l">
              <a:spcBef>
                <a:spcPts val="360"/>
              </a:spcBef>
              <a:spcAft>
                <a:spcPts val="0"/>
              </a:spcAft>
              <a:buNone/>
            </a:pPr>
            <a:r>
              <a:rPr lang="en-US"/>
              <a:t>Kwame Benson - Project Lead (Education)</a:t>
            </a:r>
            <a:endParaRPr/>
          </a:p>
          <a:p>
            <a:pPr indent="0" lvl="0" marL="0" rtl="0" algn="l">
              <a:spcBef>
                <a:spcPts val="360"/>
              </a:spcBef>
              <a:spcAft>
                <a:spcPts val="0"/>
              </a:spcAft>
              <a:buNone/>
            </a:pPr>
            <a:r>
              <a:rPr lang="en-US"/>
              <a:t>Moses Gyasi - Community Coordinator (Ashanti Region)</a:t>
            </a:r>
            <a:endParaRPr/>
          </a:p>
          <a:p>
            <a:pPr indent="0" lvl="0" marL="0" rtl="0" algn="l">
              <a:spcBef>
                <a:spcPts val="360"/>
              </a:spcBef>
              <a:spcAft>
                <a:spcPts val="0"/>
              </a:spcAft>
              <a:buNone/>
            </a:pPr>
            <a:r>
              <a:rPr lang="en-US"/>
              <a:t>Faisel Ishak - Intern</a:t>
            </a:r>
            <a:endParaRPr/>
          </a:p>
        </p:txBody>
      </p:sp>
      <p:pic>
        <p:nvPicPr>
          <p:cNvPr id="271" name="Google Shape;271;ge85587aa1e_0_0"/>
          <p:cNvPicPr preferRelativeResize="0"/>
          <p:nvPr/>
        </p:nvPicPr>
        <p:blipFill>
          <a:blip r:embed="rId3">
            <a:alphaModFix/>
          </a:blip>
          <a:stretch>
            <a:fillRect/>
          </a:stretch>
        </p:blipFill>
        <p:spPr>
          <a:xfrm>
            <a:off x="1871663" y="276225"/>
            <a:ext cx="7991475" cy="971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594360" y="2087562"/>
            <a:ext cx="4754880" cy="118903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1200"/>
              <a:buFont typeface="Calibri"/>
              <a:buNone/>
            </a:pPr>
            <a:r>
              <a:t/>
            </a:r>
            <a:endParaRPr sz="1200"/>
          </a:p>
        </p:txBody>
      </p:sp>
      <p:pic>
        <p:nvPicPr>
          <p:cNvPr id="122" name="Google Shape;122;p2"/>
          <p:cNvPicPr preferRelativeResize="0"/>
          <p:nvPr>
            <p:ph idx="1" type="body"/>
          </p:nvPr>
        </p:nvPicPr>
        <p:blipFill rotWithShape="1">
          <a:blip r:embed="rId3">
            <a:alphaModFix/>
          </a:blip>
          <a:srcRect b="0" l="0" r="0" t="0"/>
          <a:stretch/>
        </p:blipFill>
        <p:spPr>
          <a:xfrm>
            <a:off x="4259572" y="1752600"/>
            <a:ext cx="7488326" cy="3840167"/>
          </a:xfrm>
          <a:prstGeom prst="rect">
            <a:avLst/>
          </a:prstGeom>
          <a:noFill/>
          <a:ln>
            <a:noFill/>
          </a:ln>
        </p:spPr>
      </p:pic>
      <p:pic>
        <p:nvPicPr>
          <p:cNvPr id="123" name="Google Shape;123;p2"/>
          <p:cNvPicPr preferRelativeResize="0"/>
          <p:nvPr/>
        </p:nvPicPr>
        <p:blipFill rotWithShape="1">
          <a:blip r:embed="rId4">
            <a:alphaModFix/>
          </a:blip>
          <a:srcRect b="0" l="0" r="0" t="0"/>
          <a:stretch/>
        </p:blipFill>
        <p:spPr>
          <a:xfrm>
            <a:off x="264420" y="381000"/>
            <a:ext cx="1551681" cy="656167"/>
          </a:xfrm>
          <a:prstGeom prst="rect">
            <a:avLst/>
          </a:prstGeom>
          <a:noFill/>
          <a:ln>
            <a:noFill/>
          </a:ln>
        </p:spPr>
      </p:pic>
      <p:sp>
        <p:nvSpPr>
          <p:cNvPr id="124" name="Google Shape;124;p2"/>
          <p:cNvSpPr txBox="1"/>
          <p:nvPr>
            <p:ph idx="12" type="sldNum"/>
          </p:nvPr>
        </p:nvSpPr>
        <p:spPr>
          <a:xfrm>
            <a:off x="10896601" y="6229086"/>
            <a:ext cx="693420" cy="324114"/>
          </a:xfrm>
          <a:prstGeom prst="rect">
            <a:avLst/>
          </a:prstGeom>
          <a:noFill/>
          <a:ln>
            <a:noFill/>
          </a:ln>
        </p:spPr>
        <p:txBody>
          <a:bodyPr anchorCtr="0" anchor="ctr" bIns="40950" lIns="81900" spcFirstLastPara="1" rIns="81900" wrap="square" tIns="40950">
            <a:noAutofit/>
          </a:bodyPr>
          <a:lstStyle/>
          <a:p>
            <a:pPr indent="0" lvl="0" marL="0" rtl="0" algn="r">
              <a:spcBef>
                <a:spcPts val="0"/>
              </a:spcBef>
              <a:spcAft>
                <a:spcPts val="0"/>
              </a:spcAft>
              <a:buNone/>
            </a:pPr>
            <a:fld id="{00000000-1234-1234-1234-123412341234}" type="slidenum">
              <a:rPr lang="en-US" sz="2000"/>
              <a:t>‹#›</a:t>
            </a:fld>
            <a:endParaRPr sz="2000"/>
          </a:p>
        </p:txBody>
      </p:sp>
      <p:pic>
        <p:nvPicPr>
          <p:cNvPr id="125" name="Google Shape;125;p2"/>
          <p:cNvPicPr preferRelativeResize="0"/>
          <p:nvPr/>
        </p:nvPicPr>
        <p:blipFill rotWithShape="1">
          <a:blip r:embed="rId5">
            <a:alphaModFix/>
          </a:blip>
          <a:srcRect b="0" l="0" r="0" t="0"/>
          <a:stretch/>
        </p:blipFill>
        <p:spPr>
          <a:xfrm>
            <a:off x="10134600" y="304800"/>
            <a:ext cx="1426236" cy="603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nvSpPr>
        <p:spPr>
          <a:xfrm>
            <a:off x="8991600" y="5482210"/>
            <a:ext cx="2362200" cy="584775"/>
          </a:xfrm>
          <a:prstGeom prst="rect">
            <a:avLst/>
          </a:prstGeom>
          <a:solidFill>
            <a:srgbClr val="C00000"/>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Roboto"/>
                <a:ea typeface="Roboto"/>
                <a:cs typeface="Roboto"/>
                <a:sym typeface="Roboto"/>
              </a:rPr>
              <a:t>Promoting Sanitation &amp; Hygiene</a:t>
            </a:r>
            <a:endParaRPr/>
          </a:p>
        </p:txBody>
      </p:sp>
      <p:sp>
        <p:nvSpPr>
          <p:cNvPr id="131" name="Google Shape;131;p3"/>
          <p:cNvSpPr txBox="1"/>
          <p:nvPr>
            <p:ph type="title"/>
          </p:nvPr>
        </p:nvSpPr>
        <p:spPr>
          <a:xfrm>
            <a:off x="594361" y="896112"/>
            <a:ext cx="267462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002060"/>
              </a:buClr>
              <a:buSzPts val="2400"/>
              <a:buFont typeface="Roboto"/>
              <a:buNone/>
            </a:pPr>
            <a:r>
              <a:rPr b="1" i="1" lang="en-US" sz="2400" u="sng">
                <a:solidFill>
                  <a:srgbClr val="002060"/>
                </a:solidFill>
                <a:latin typeface="Roboto"/>
                <a:ea typeface="Roboto"/>
                <a:cs typeface="Roboto"/>
                <a:sym typeface="Roboto"/>
              </a:rPr>
              <a:t>Our Vision</a:t>
            </a:r>
            <a:endParaRPr b="1" i="1" sz="2400" u="sng">
              <a:solidFill>
                <a:srgbClr val="002060"/>
              </a:solidFill>
              <a:latin typeface="Roboto"/>
              <a:ea typeface="Roboto"/>
              <a:cs typeface="Roboto"/>
              <a:sym typeface="Roboto"/>
            </a:endParaRPr>
          </a:p>
        </p:txBody>
      </p:sp>
      <p:sp>
        <p:nvSpPr>
          <p:cNvPr id="132" name="Google Shape;132;p3"/>
          <p:cNvSpPr txBox="1"/>
          <p:nvPr>
            <p:ph idx="1" type="body"/>
          </p:nvPr>
        </p:nvSpPr>
        <p:spPr>
          <a:xfrm>
            <a:off x="2971800" y="1447800"/>
            <a:ext cx="8717280" cy="1219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280"/>
              <a:buNone/>
            </a:pPr>
            <a:r>
              <a:rPr lang="en-US" sz="2400">
                <a:solidFill>
                  <a:srgbClr val="002060"/>
                </a:solidFill>
                <a:latin typeface="Roboto"/>
                <a:ea typeface="Roboto"/>
                <a:cs typeface="Roboto"/>
                <a:sym typeface="Roboto"/>
              </a:rPr>
              <a:t>Stronger, well informed, healthier and self-sustaining communities in Ghana.</a:t>
            </a:r>
            <a:endParaRPr sz="2400">
              <a:solidFill>
                <a:srgbClr val="002060"/>
              </a:solidFill>
              <a:latin typeface="Roboto"/>
              <a:ea typeface="Roboto"/>
              <a:cs typeface="Roboto"/>
              <a:sym typeface="Roboto"/>
            </a:endParaRPr>
          </a:p>
        </p:txBody>
      </p:sp>
      <p:sp>
        <p:nvSpPr>
          <p:cNvPr id="133" name="Google Shape;133;p3"/>
          <p:cNvSpPr txBox="1"/>
          <p:nvPr/>
        </p:nvSpPr>
        <p:spPr>
          <a:xfrm>
            <a:off x="396241" y="2191512"/>
            <a:ext cx="2674620" cy="627888"/>
          </a:xfrm>
          <a:prstGeom prst="rect">
            <a:avLst/>
          </a:prstGeom>
          <a:noFill/>
          <a:ln>
            <a:noFill/>
          </a:ln>
        </p:spPr>
        <p:txBody>
          <a:bodyPr anchorCtr="0" anchor="b" bIns="0" lIns="0" spcFirstLastPara="1" rIns="0" wrap="square" tIns="45700">
            <a:normAutofit/>
          </a:bodyPr>
          <a:lstStyle/>
          <a:p>
            <a:pPr indent="0" lvl="0" marL="0" marR="0" rtl="0" algn="l">
              <a:spcBef>
                <a:spcPts val="0"/>
              </a:spcBef>
              <a:spcAft>
                <a:spcPts val="0"/>
              </a:spcAft>
              <a:buClr>
                <a:srgbClr val="002060"/>
              </a:buClr>
              <a:buSzPts val="2400"/>
              <a:buFont typeface="Roboto"/>
              <a:buNone/>
            </a:pPr>
            <a:r>
              <a:rPr b="1" i="1" lang="en-US" sz="2400" u="sng">
                <a:solidFill>
                  <a:srgbClr val="002060"/>
                </a:solidFill>
                <a:latin typeface="Roboto"/>
                <a:ea typeface="Roboto"/>
                <a:cs typeface="Roboto"/>
                <a:sym typeface="Roboto"/>
              </a:rPr>
              <a:t>Our Mission</a:t>
            </a:r>
            <a:endParaRPr b="1" i="1" sz="2400" u="sng">
              <a:solidFill>
                <a:srgbClr val="002060"/>
              </a:solidFill>
              <a:latin typeface="Roboto"/>
              <a:ea typeface="Roboto"/>
              <a:cs typeface="Roboto"/>
              <a:sym typeface="Roboto"/>
            </a:endParaRPr>
          </a:p>
        </p:txBody>
      </p:sp>
      <p:sp>
        <p:nvSpPr>
          <p:cNvPr id="134" name="Google Shape;134;p3"/>
          <p:cNvSpPr txBox="1"/>
          <p:nvPr/>
        </p:nvSpPr>
        <p:spPr>
          <a:xfrm>
            <a:off x="3005193" y="2819400"/>
            <a:ext cx="8717280" cy="12192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3"/>
              </a:buClr>
              <a:buSzPts val="2280"/>
              <a:buFont typeface="Noto Sans Symbols"/>
              <a:buNone/>
            </a:pPr>
            <a:r>
              <a:rPr lang="en-US" sz="2400">
                <a:solidFill>
                  <a:srgbClr val="002060"/>
                </a:solidFill>
                <a:latin typeface="Roboto"/>
                <a:ea typeface="Roboto"/>
                <a:cs typeface="Roboto"/>
                <a:sym typeface="Roboto"/>
              </a:rPr>
              <a:t>To accelerate community development in the areas of health, education and income generation through collaborative efforts of all stakeholders</a:t>
            </a:r>
            <a:r>
              <a:rPr lang="en-US" sz="2400">
                <a:solidFill>
                  <a:schemeClr val="dk1"/>
                </a:solidFill>
                <a:latin typeface="Constantia"/>
                <a:ea typeface="Constantia"/>
                <a:cs typeface="Constantia"/>
                <a:sym typeface="Constantia"/>
              </a:rPr>
              <a:t>.</a:t>
            </a:r>
            <a:endParaRPr sz="2600">
              <a:solidFill>
                <a:schemeClr val="dk1"/>
              </a:solidFill>
              <a:latin typeface="Constantia"/>
              <a:ea typeface="Constantia"/>
              <a:cs typeface="Constantia"/>
              <a:sym typeface="Constantia"/>
            </a:endParaRPr>
          </a:p>
        </p:txBody>
      </p:sp>
      <p:sp>
        <p:nvSpPr>
          <p:cNvPr id="135" name="Google Shape;135;p3"/>
          <p:cNvSpPr/>
          <p:nvPr/>
        </p:nvSpPr>
        <p:spPr>
          <a:xfrm>
            <a:off x="396241" y="4267200"/>
            <a:ext cx="11186100" cy="2286000"/>
          </a:xfrm>
          <a:prstGeom prst="rect">
            <a:avLst/>
          </a:prstGeom>
          <a:noFill/>
          <a:ln cap="flat" cmpd="sng" w="285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40">
              <a:solidFill>
                <a:schemeClr val="lt1"/>
              </a:solidFill>
              <a:latin typeface="Constantia"/>
              <a:ea typeface="Constantia"/>
              <a:cs typeface="Constantia"/>
              <a:sym typeface="Constantia"/>
            </a:endParaRPr>
          </a:p>
        </p:txBody>
      </p:sp>
      <p:pic>
        <p:nvPicPr>
          <p:cNvPr id="136" name="Google Shape;136;p3"/>
          <p:cNvPicPr preferRelativeResize="0"/>
          <p:nvPr/>
        </p:nvPicPr>
        <p:blipFill rotWithShape="1">
          <a:blip r:embed="rId3">
            <a:alphaModFix/>
          </a:blip>
          <a:srcRect b="70923" l="0" r="0" t="0"/>
          <a:stretch/>
        </p:blipFill>
        <p:spPr>
          <a:xfrm>
            <a:off x="3583346" y="4323383"/>
            <a:ext cx="4811947" cy="556077"/>
          </a:xfrm>
          <a:prstGeom prst="rect">
            <a:avLst/>
          </a:prstGeom>
          <a:noFill/>
          <a:ln>
            <a:noFill/>
          </a:ln>
        </p:spPr>
      </p:pic>
      <p:grpSp>
        <p:nvGrpSpPr>
          <p:cNvPr id="137" name="Google Shape;137;p3"/>
          <p:cNvGrpSpPr/>
          <p:nvPr/>
        </p:nvGrpSpPr>
        <p:grpSpPr>
          <a:xfrm>
            <a:off x="381007" y="4823409"/>
            <a:ext cx="4073716" cy="1501354"/>
            <a:chOff x="176823" y="5161868"/>
            <a:chExt cx="4316292" cy="1396868"/>
          </a:xfrm>
        </p:grpSpPr>
        <p:sp>
          <p:nvSpPr>
            <p:cNvPr id="138" name="Google Shape;138;p3"/>
            <p:cNvSpPr txBox="1"/>
            <p:nvPr/>
          </p:nvSpPr>
          <p:spPr>
            <a:xfrm>
              <a:off x="1398615" y="5773351"/>
              <a:ext cx="3094500" cy="544200"/>
            </a:xfrm>
            <a:prstGeom prst="rect">
              <a:avLst/>
            </a:prstGeom>
            <a:solidFill>
              <a:srgbClr val="002060"/>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Roboto"/>
                  <a:ea typeface="Roboto"/>
                  <a:cs typeface="Roboto"/>
                  <a:sym typeface="Roboto"/>
                </a:rPr>
                <a:t>Making quality education accessible to all children </a:t>
              </a:r>
              <a:endParaRPr/>
            </a:p>
          </p:txBody>
        </p:sp>
        <p:pic>
          <p:nvPicPr>
            <p:cNvPr id="139" name="Google Shape;139;p3"/>
            <p:cNvPicPr preferRelativeResize="0"/>
            <p:nvPr/>
          </p:nvPicPr>
          <p:blipFill rotWithShape="1">
            <a:blip r:embed="rId3">
              <a:alphaModFix/>
            </a:blip>
            <a:srcRect b="13564" l="0" r="68317" t="23678"/>
            <a:stretch/>
          </p:blipFill>
          <p:spPr>
            <a:xfrm>
              <a:off x="176823" y="5161868"/>
              <a:ext cx="1364935" cy="1396868"/>
            </a:xfrm>
            <a:prstGeom prst="rect">
              <a:avLst/>
            </a:prstGeom>
            <a:noFill/>
            <a:ln>
              <a:noFill/>
            </a:ln>
          </p:spPr>
        </p:pic>
      </p:grpSp>
      <p:grpSp>
        <p:nvGrpSpPr>
          <p:cNvPr id="140" name="Google Shape;140;p3"/>
          <p:cNvGrpSpPr/>
          <p:nvPr/>
        </p:nvGrpSpPr>
        <p:grpSpPr>
          <a:xfrm>
            <a:off x="4495800" y="4879460"/>
            <a:ext cx="3328711" cy="1591679"/>
            <a:chOff x="4563265" y="5152104"/>
            <a:chExt cx="3197081" cy="1510640"/>
          </a:xfrm>
        </p:grpSpPr>
        <p:sp>
          <p:nvSpPr>
            <p:cNvPr id="141" name="Google Shape;141;p3"/>
            <p:cNvSpPr txBox="1"/>
            <p:nvPr/>
          </p:nvSpPr>
          <p:spPr>
            <a:xfrm>
              <a:off x="5645180" y="5759549"/>
              <a:ext cx="2115166" cy="555002"/>
            </a:xfrm>
            <a:prstGeom prst="rect">
              <a:avLst/>
            </a:prstGeom>
            <a:solidFill>
              <a:srgbClr val="FFB351"/>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Roboto"/>
                  <a:ea typeface="Roboto"/>
                  <a:cs typeface="Roboto"/>
                  <a:sym typeface="Roboto"/>
                </a:rPr>
                <a:t>Promoting sustainable income</a:t>
              </a:r>
              <a:endParaRPr/>
            </a:p>
          </p:txBody>
        </p:sp>
        <p:pic>
          <p:nvPicPr>
            <p:cNvPr id="142" name="Google Shape;142;p3"/>
            <p:cNvPicPr preferRelativeResize="0"/>
            <p:nvPr/>
          </p:nvPicPr>
          <p:blipFill rotWithShape="1">
            <a:blip r:embed="rId3">
              <a:alphaModFix/>
            </a:blip>
            <a:srcRect b="0" l="33923" r="33523" t="24905"/>
            <a:stretch/>
          </p:blipFill>
          <p:spPr>
            <a:xfrm>
              <a:off x="4563265" y="5152104"/>
              <a:ext cx="1267489" cy="1510640"/>
            </a:xfrm>
            <a:prstGeom prst="rect">
              <a:avLst/>
            </a:prstGeom>
            <a:noFill/>
            <a:ln>
              <a:noFill/>
            </a:ln>
          </p:spPr>
        </p:pic>
      </p:grpSp>
      <p:pic>
        <p:nvPicPr>
          <p:cNvPr id="143" name="Google Shape;143;p3"/>
          <p:cNvPicPr preferRelativeResize="0"/>
          <p:nvPr/>
        </p:nvPicPr>
        <p:blipFill rotWithShape="1">
          <a:blip r:embed="rId3">
            <a:alphaModFix/>
          </a:blip>
          <a:srcRect b="8515" l="65189" r="0" t="26912"/>
          <a:stretch/>
        </p:blipFill>
        <p:spPr>
          <a:xfrm>
            <a:off x="7673200" y="4908543"/>
            <a:ext cx="1447800" cy="1532965"/>
          </a:xfrm>
          <a:prstGeom prst="rect">
            <a:avLst/>
          </a:prstGeom>
          <a:noFill/>
          <a:ln>
            <a:noFill/>
          </a:ln>
        </p:spPr>
      </p:pic>
      <p:pic>
        <p:nvPicPr>
          <p:cNvPr id="144" name="Google Shape;144;p3"/>
          <p:cNvPicPr preferRelativeResize="0"/>
          <p:nvPr/>
        </p:nvPicPr>
        <p:blipFill rotWithShape="1">
          <a:blip r:embed="rId4">
            <a:alphaModFix/>
          </a:blip>
          <a:srcRect b="0" l="0" r="0" t="0"/>
          <a:stretch/>
        </p:blipFill>
        <p:spPr>
          <a:xfrm>
            <a:off x="10136495" y="258233"/>
            <a:ext cx="1369705" cy="579967"/>
          </a:xfrm>
          <a:prstGeom prst="rect">
            <a:avLst/>
          </a:prstGeom>
          <a:noFill/>
          <a:ln>
            <a:noFill/>
          </a:ln>
        </p:spPr>
      </p:pic>
      <p:pic>
        <p:nvPicPr>
          <p:cNvPr id="145" name="Google Shape;145;p3"/>
          <p:cNvPicPr preferRelativeResize="0"/>
          <p:nvPr/>
        </p:nvPicPr>
        <p:blipFill rotWithShape="1">
          <a:blip r:embed="rId5">
            <a:alphaModFix/>
          </a:blip>
          <a:srcRect b="0" l="0" r="0" t="0"/>
          <a:stretch/>
        </p:blipFill>
        <p:spPr>
          <a:xfrm>
            <a:off x="231763" y="258233"/>
            <a:ext cx="1551681" cy="6561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ph type="title"/>
          </p:nvPr>
        </p:nvSpPr>
        <p:spPr>
          <a:xfrm>
            <a:off x="594360" y="704088"/>
            <a:ext cx="10698481"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0C0C0C"/>
              </a:buClr>
              <a:buSzPts val="2800"/>
              <a:buFont typeface="Roboto"/>
              <a:buNone/>
            </a:pPr>
            <a:r>
              <a:rPr i="1" lang="en-US" sz="2800" u="sng">
                <a:solidFill>
                  <a:srgbClr val="0C0C0C"/>
                </a:solidFill>
                <a:latin typeface="Roboto"/>
                <a:ea typeface="Roboto"/>
                <a:cs typeface="Roboto"/>
                <a:sym typeface="Roboto"/>
              </a:rPr>
              <a:t>Letter of the President of the Governing Council</a:t>
            </a:r>
            <a:endParaRPr i="1" sz="2800" u="sng">
              <a:solidFill>
                <a:srgbClr val="0C0C0C"/>
              </a:solidFill>
              <a:latin typeface="Roboto"/>
              <a:ea typeface="Roboto"/>
              <a:cs typeface="Roboto"/>
              <a:sym typeface="Roboto"/>
            </a:endParaRPr>
          </a:p>
        </p:txBody>
      </p:sp>
      <p:sp>
        <p:nvSpPr>
          <p:cNvPr id="151" name="Google Shape;151;p4"/>
          <p:cNvSpPr txBox="1"/>
          <p:nvPr>
            <p:ph idx="1" type="body"/>
          </p:nvPr>
        </p:nvSpPr>
        <p:spPr>
          <a:xfrm>
            <a:off x="594360" y="1935480"/>
            <a:ext cx="10698481"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pic>
        <p:nvPicPr>
          <p:cNvPr id="152" name="Google Shape;152;p4"/>
          <p:cNvPicPr preferRelativeResize="0"/>
          <p:nvPr/>
        </p:nvPicPr>
        <p:blipFill rotWithShape="1">
          <a:blip r:embed="rId3">
            <a:alphaModFix/>
          </a:blip>
          <a:srcRect b="0" l="0" r="0" t="0"/>
          <a:stretch/>
        </p:blipFill>
        <p:spPr>
          <a:xfrm>
            <a:off x="264420" y="304804"/>
            <a:ext cx="1551681" cy="656167"/>
          </a:xfrm>
          <a:prstGeom prst="rect">
            <a:avLst/>
          </a:prstGeom>
          <a:noFill/>
          <a:ln>
            <a:noFill/>
          </a:ln>
        </p:spPr>
      </p:pic>
      <p:sp>
        <p:nvSpPr>
          <p:cNvPr id="153" name="Google Shape;153;p4"/>
          <p:cNvSpPr txBox="1"/>
          <p:nvPr>
            <p:ph idx="12" type="sldNum"/>
          </p:nvPr>
        </p:nvSpPr>
        <p:spPr>
          <a:xfrm>
            <a:off x="10956450" y="6400800"/>
            <a:ext cx="534512" cy="228600"/>
          </a:xfrm>
          <a:prstGeom prst="rect">
            <a:avLst/>
          </a:prstGeom>
          <a:noFill/>
          <a:ln>
            <a:noFill/>
          </a:ln>
        </p:spPr>
        <p:txBody>
          <a:bodyPr anchorCtr="0" anchor="ctr" bIns="40950" lIns="81900" spcFirstLastPara="1" rIns="81900" wrap="square" tIns="40950">
            <a:noAutofit/>
          </a:bodyPr>
          <a:lstStyle/>
          <a:p>
            <a:pPr indent="0" lvl="0" marL="0" rtl="0" algn="r">
              <a:spcBef>
                <a:spcPts val="0"/>
              </a:spcBef>
              <a:spcAft>
                <a:spcPts val="0"/>
              </a:spcAft>
              <a:buNone/>
            </a:pPr>
            <a:fld id="{00000000-1234-1234-1234-123412341234}" type="slidenum">
              <a:rPr lang="en-US" sz="2000"/>
              <a:t>‹#›</a:t>
            </a:fld>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txBox="1"/>
          <p:nvPr>
            <p:ph type="title"/>
          </p:nvPr>
        </p:nvSpPr>
        <p:spPr>
          <a:xfrm>
            <a:off x="594360" y="704088"/>
            <a:ext cx="10698481"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0C0C0C"/>
              </a:buClr>
              <a:buSzPts val="2800"/>
              <a:buFont typeface="Roboto"/>
              <a:buNone/>
            </a:pPr>
            <a:r>
              <a:rPr i="1" lang="en-US" sz="2800" u="sng">
                <a:solidFill>
                  <a:srgbClr val="0C0C0C"/>
                </a:solidFill>
                <a:latin typeface="Roboto"/>
                <a:ea typeface="Roboto"/>
                <a:cs typeface="Roboto"/>
                <a:sym typeface="Roboto"/>
              </a:rPr>
              <a:t>Letter from the Acting Executive Director </a:t>
            </a:r>
            <a:endParaRPr i="1" sz="2800" u="sng">
              <a:solidFill>
                <a:srgbClr val="0C0C0C"/>
              </a:solidFill>
              <a:latin typeface="Roboto"/>
              <a:ea typeface="Roboto"/>
              <a:cs typeface="Roboto"/>
              <a:sym typeface="Roboto"/>
            </a:endParaRPr>
          </a:p>
        </p:txBody>
      </p:sp>
      <p:sp>
        <p:nvSpPr>
          <p:cNvPr id="159" name="Google Shape;159;p5"/>
          <p:cNvSpPr txBox="1"/>
          <p:nvPr>
            <p:ph idx="1" type="body"/>
          </p:nvPr>
        </p:nvSpPr>
        <p:spPr>
          <a:xfrm>
            <a:off x="594360" y="1935480"/>
            <a:ext cx="10698481"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pic>
        <p:nvPicPr>
          <p:cNvPr id="160" name="Google Shape;160;p5"/>
          <p:cNvPicPr preferRelativeResize="0"/>
          <p:nvPr/>
        </p:nvPicPr>
        <p:blipFill rotWithShape="1">
          <a:blip r:embed="rId3">
            <a:alphaModFix/>
          </a:blip>
          <a:srcRect b="0" l="0" r="0" t="0"/>
          <a:stretch/>
        </p:blipFill>
        <p:spPr>
          <a:xfrm>
            <a:off x="264420" y="304804"/>
            <a:ext cx="1551681" cy="656167"/>
          </a:xfrm>
          <a:prstGeom prst="rect">
            <a:avLst/>
          </a:prstGeom>
          <a:noFill/>
          <a:ln>
            <a:noFill/>
          </a:ln>
        </p:spPr>
      </p:pic>
      <p:sp>
        <p:nvSpPr>
          <p:cNvPr id="161" name="Google Shape;161;p5"/>
          <p:cNvSpPr txBox="1"/>
          <p:nvPr>
            <p:ph idx="12" type="sldNum"/>
          </p:nvPr>
        </p:nvSpPr>
        <p:spPr>
          <a:xfrm>
            <a:off x="10956450" y="6324600"/>
            <a:ext cx="534512" cy="304800"/>
          </a:xfrm>
          <a:prstGeom prst="rect">
            <a:avLst/>
          </a:prstGeom>
          <a:noFill/>
          <a:ln>
            <a:noFill/>
          </a:ln>
        </p:spPr>
        <p:txBody>
          <a:bodyPr anchorCtr="0" anchor="ctr" bIns="40950" lIns="81900" spcFirstLastPara="1" rIns="81900" wrap="square" tIns="40950">
            <a:noAutofit/>
          </a:bodyPr>
          <a:lstStyle/>
          <a:p>
            <a:pPr indent="0" lvl="0" marL="0" rtl="0" algn="r">
              <a:spcBef>
                <a:spcPts val="0"/>
              </a:spcBef>
              <a:spcAft>
                <a:spcPts val="0"/>
              </a:spcAft>
              <a:buNone/>
            </a:pPr>
            <a:fld id="{00000000-1234-1234-1234-123412341234}" type="slidenum">
              <a:rPr lang="en-US" sz="2000"/>
              <a:t>‹#›</a:t>
            </a:fld>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p:nvPr/>
        </p:nvSpPr>
        <p:spPr>
          <a:xfrm flipH="1">
            <a:off x="234442" y="0"/>
            <a:ext cx="42926"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3775" lIns="87600" spcFirstLastPara="1" rIns="87600" wrap="square" tIns="43775">
            <a:noAutofit/>
          </a:bodyPr>
          <a:lstStyle/>
          <a:p>
            <a:pPr indent="0" lvl="0" marL="0" marR="0" rtl="0" algn="ctr">
              <a:spcBef>
                <a:spcPts val="0"/>
              </a:spcBef>
              <a:spcAft>
                <a:spcPts val="0"/>
              </a:spcAft>
              <a:buNone/>
            </a:pPr>
            <a:r>
              <a:t/>
            </a:r>
            <a:endParaRPr sz="1700">
              <a:solidFill>
                <a:srgbClr val="FFFFFF"/>
              </a:solidFill>
              <a:latin typeface="Calibri"/>
              <a:ea typeface="Calibri"/>
              <a:cs typeface="Calibri"/>
              <a:sym typeface="Calibri"/>
            </a:endParaRPr>
          </a:p>
        </p:txBody>
      </p:sp>
      <p:sp>
        <p:nvSpPr>
          <p:cNvPr id="167" name="Google Shape;167;p6"/>
          <p:cNvSpPr txBox="1"/>
          <p:nvPr>
            <p:ph idx="4294967295" type="sldNum"/>
          </p:nvPr>
        </p:nvSpPr>
        <p:spPr>
          <a:xfrm>
            <a:off x="10073851" y="7945935"/>
            <a:ext cx="3209820" cy="455414"/>
          </a:xfrm>
          <a:prstGeom prst="rect">
            <a:avLst/>
          </a:prstGeom>
          <a:noFill/>
          <a:ln>
            <a:noFill/>
          </a:ln>
        </p:spPr>
        <p:txBody>
          <a:bodyPr anchorCtr="0" anchor="ctr" bIns="54725" lIns="109500" spcFirstLastPara="1" rIns="109500" wrap="square" tIns="54725">
            <a:noAutofit/>
          </a:bodyPr>
          <a:lstStyle/>
          <a:p>
            <a:pPr indent="0" lvl="0" marL="0" marR="0" rtl="0" algn="r">
              <a:spcBef>
                <a:spcPts val="0"/>
              </a:spcBef>
              <a:spcAft>
                <a:spcPts val="0"/>
              </a:spcAft>
              <a:buClr>
                <a:srgbClr val="000000"/>
              </a:buClr>
              <a:buSzPts val="1600"/>
              <a:buFont typeface="Arial"/>
              <a:buNone/>
            </a:pPr>
            <a:fld id="{00000000-1234-1234-1234-123412341234}" type="slidenum">
              <a:rPr lang="en-US" sz="1400">
                <a:solidFill>
                  <a:srgbClr val="888888"/>
                </a:solidFill>
                <a:latin typeface="Calibri"/>
                <a:ea typeface="Calibri"/>
                <a:cs typeface="Calibri"/>
                <a:sym typeface="Calibri"/>
              </a:rPr>
              <a:t>‹#›</a:t>
            </a:fld>
            <a:endParaRPr sz="1100">
              <a:solidFill>
                <a:srgbClr val="888888"/>
              </a:solidFill>
              <a:latin typeface="Calibri"/>
              <a:ea typeface="Calibri"/>
              <a:cs typeface="Calibri"/>
              <a:sym typeface="Calibri"/>
            </a:endParaRPr>
          </a:p>
        </p:txBody>
      </p:sp>
      <p:pic>
        <p:nvPicPr>
          <p:cNvPr id="168" name="Google Shape;168;p6"/>
          <p:cNvPicPr preferRelativeResize="0"/>
          <p:nvPr/>
        </p:nvPicPr>
        <p:blipFill rotWithShape="1">
          <a:blip r:embed="rId3">
            <a:alphaModFix/>
          </a:blip>
          <a:srcRect b="0" l="0" r="0" t="0"/>
          <a:stretch/>
        </p:blipFill>
        <p:spPr>
          <a:xfrm>
            <a:off x="9813545" y="66675"/>
            <a:ext cx="1051137" cy="748903"/>
          </a:xfrm>
          <a:prstGeom prst="rect">
            <a:avLst/>
          </a:prstGeom>
          <a:noFill/>
          <a:ln>
            <a:noFill/>
          </a:ln>
        </p:spPr>
      </p:pic>
      <p:pic>
        <p:nvPicPr>
          <p:cNvPr id="169" name="Google Shape;169;p6"/>
          <p:cNvPicPr preferRelativeResize="0"/>
          <p:nvPr/>
        </p:nvPicPr>
        <p:blipFill rotWithShape="1">
          <a:blip r:embed="rId4">
            <a:alphaModFix/>
          </a:blip>
          <a:srcRect b="0" l="0" r="0" t="0"/>
          <a:stretch/>
        </p:blipFill>
        <p:spPr>
          <a:xfrm>
            <a:off x="785810" y="311002"/>
            <a:ext cx="1532261" cy="691575"/>
          </a:xfrm>
          <a:prstGeom prst="rect">
            <a:avLst/>
          </a:prstGeom>
          <a:noFill/>
          <a:ln>
            <a:noFill/>
          </a:ln>
        </p:spPr>
      </p:pic>
      <p:sp>
        <p:nvSpPr>
          <p:cNvPr id="170" name="Google Shape;170;p6"/>
          <p:cNvSpPr/>
          <p:nvPr/>
        </p:nvSpPr>
        <p:spPr>
          <a:xfrm>
            <a:off x="4743693" y="491583"/>
            <a:ext cx="2302490" cy="519824"/>
          </a:xfrm>
          <a:prstGeom prst="rect">
            <a:avLst/>
          </a:prstGeom>
          <a:solidFill>
            <a:srgbClr val="FAAE4D"/>
          </a:solidFill>
          <a:ln cap="flat" cmpd="sng" w="25400">
            <a:solidFill>
              <a:srgbClr val="FAAE4D"/>
            </a:solidFill>
            <a:prstDash val="solid"/>
            <a:round/>
            <a:headEnd len="sm" w="sm" type="none"/>
            <a:tailEnd len="sm" w="sm" type="none"/>
          </a:ln>
        </p:spPr>
        <p:txBody>
          <a:bodyPr anchorCtr="0" anchor="ctr" bIns="40750" lIns="81500" spcFirstLastPara="1" rIns="81500" wrap="square" tIns="40750">
            <a:noAutofit/>
          </a:bodyPr>
          <a:lstStyle/>
          <a:p>
            <a:pPr indent="0" lvl="0" marL="0" marR="0" rtl="0" algn="l">
              <a:lnSpc>
                <a:spcPct val="90000"/>
              </a:lnSpc>
              <a:spcBef>
                <a:spcPts val="0"/>
              </a:spcBef>
              <a:spcAft>
                <a:spcPts val="0"/>
              </a:spcAft>
              <a:buNone/>
            </a:pPr>
            <a:r>
              <a:rPr b="1" lang="en-US" sz="2500">
                <a:solidFill>
                  <a:schemeClr val="lt1"/>
                </a:solidFill>
                <a:latin typeface="Roboto"/>
                <a:ea typeface="Roboto"/>
                <a:cs typeface="Roboto"/>
                <a:sym typeface="Roboto"/>
              </a:rPr>
              <a:t> </a:t>
            </a:r>
            <a:r>
              <a:rPr b="1" lang="en-US" sz="2500">
                <a:solidFill>
                  <a:schemeClr val="lt1"/>
                </a:solidFill>
                <a:latin typeface="Roboto Condensed"/>
                <a:ea typeface="Roboto Condensed"/>
                <a:cs typeface="Roboto Condensed"/>
                <a:sym typeface="Roboto Condensed"/>
              </a:rPr>
              <a:t>Our Partners</a:t>
            </a:r>
            <a:endParaRPr/>
          </a:p>
        </p:txBody>
      </p:sp>
      <p:pic>
        <p:nvPicPr>
          <p:cNvPr id="171" name="Google Shape;171;p6"/>
          <p:cNvPicPr preferRelativeResize="0"/>
          <p:nvPr/>
        </p:nvPicPr>
        <p:blipFill rotWithShape="1">
          <a:blip r:embed="rId5">
            <a:alphaModFix/>
          </a:blip>
          <a:srcRect b="0" l="0" r="0" t="0"/>
          <a:stretch/>
        </p:blipFill>
        <p:spPr>
          <a:xfrm>
            <a:off x="777071" y="2838956"/>
            <a:ext cx="2463292" cy="577453"/>
          </a:xfrm>
          <a:prstGeom prst="rect">
            <a:avLst/>
          </a:prstGeom>
          <a:noFill/>
          <a:ln>
            <a:noFill/>
          </a:ln>
        </p:spPr>
      </p:pic>
      <p:pic>
        <p:nvPicPr>
          <p:cNvPr id="172" name="Google Shape;172;p6"/>
          <p:cNvPicPr preferRelativeResize="0"/>
          <p:nvPr/>
        </p:nvPicPr>
        <p:blipFill rotWithShape="1">
          <a:blip r:embed="rId6">
            <a:alphaModFix/>
          </a:blip>
          <a:srcRect b="0" l="0" r="0" t="0"/>
          <a:stretch/>
        </p:blipFill>
        <p:spPr>
          <a:xfrm>
            <a:off x="6154929" y="2833002"/>
            <a:ext cx="2640499" cy="629841"/>
          </a:xfrm>
          <a:prstGeom prst="rect">
            <a:avLst/>
          </a:prstGeom>
          <a:noFill/>
          <a:ln>
            <a:noFill/>
          </a:ln>
        </p:spPr>
      </p:pic>
      <p:pic>
        <p:nvPicPr>
          <p:cNvPr id="173" name="Google Shape;173;p6"/>
          <p:cNvPicPr preferRelativeResize="0"/>
          <p:nvPr/>
        </p:nvPicPr>
        <p:blipFill rotWithShape="1">
          <a:blip r:embed="rId7">
            <a:alphaModFix/>
          </a:blip>
          <a:srcRect b="0" l="0" r="0" t="0"/>
          <a:stretch/>
        </p:blipFill>
        <p:spPr>
          <a:xfrm>
            <a:off x="417154" y="1278390"/>
            <a:ext cx="1898650" cy="1543050"/>
          </a:xfrm>
          <a:prstGeom prst="rect">
            <a:avLst/>
          </a:prstGeom>
          <a:noFill/>
          <a:ln>
            <a:noFill/>
          </a:ln>
        </p:spPr>
      </p:pic>
      <p:pic>
        <p:nvPicPr>
          <p:cNvPr id="174" name="Google Shape;174;p6"/>
          <p:cNvPicPr preferRelativeResize="0"/>
          <p:nvPr/>
        </p:nvPicPr>
        <p:blipFill rotWithShape="1">
          <a:blip r:embed="rId8">
            <a:alphaModFix/>
          </a:blip>
          <a:srcRect b="0" l="5648" r="5213" t="0"/>
          <a:stretch/>
        </p:blipFill>
        <p:spPr>
          <a:xfrm>
            <a:off x="1958087" y="1434018"/>
            <a:ext cx="2357628" cy="1251347"/>
          </a:xfrm>
          <a:prstGeom prst="rect">
            <a:avLst/>
          </a:prstGeom>
          <a:noFill/>
          <a:ln>
            <a:noFill/>
          </a:ln>
        </p:spPr>
      </p:pic>
      <p:pic>
        <p:nvPicPr>
          <p:cNvPr id="175" name="Google Shape;175;p6"/>
          <p:cNvPicPr preferRelativeResize="0"/>
          <p:nvPr/>
        </p:nvPicPr>
        <p:blipFill rotWithShape="1">
          <a:blip r:embed="rId9">
            <a:alphaModFix/>
          </a:blip>
          <a:srcRect b="0" l="0" r="0" t="0"/>
          <a:stretch/>
        </p:blipFill>
        <p:spPr>
          <a:xfrm>
            <a:off x="4288197" y="1601896"/>
            <a:ext cx="1783080" cy="740569"/>
          </a:xfrm>
          <a:prstGeom prst="rect">
            <a:avLst/>
          </a:prstGeom>
          <a:noFill/>
          <a:ln>
            <a:noFill/>
          </a:ln>
        </p:spPr>
      </p:pic>
      <p:pic>
        <p:nvPicPr>
          <p:cNvPr id="176" name="Google Shape;176;p6"/>
          <p:cNvPicPr preferRelativeResize="0"/>
          <p:nvPr/>
        </p:nvPicPr>
        <p:blipFill rotWithShape="1">
          <a:blip r:embed="rId10">
            <a:alphaModFix/>
          </a:blip>
          <a:srcRect b="0" l="23363" r="16376" t="0"/>
          <a:stretch/>
        </p:blipFill>
        <p:spPr>
          <a:xfrm>
            <a:off x="8333148" y="1357818"/>
            <a:ext cx="1157901" cy="1113234"/>
          </a:xfrm>
          <a:prstGeom prst="rect">
            <a:avLst/>
          </a:prstGeom>
          <a:noFill/>
          <a:ln>
            <a:noFill/>
          </a:ln>
        </p:spPr>
      </p:pic>
      <p:pic>
        <p:nvPicPr>
          <p:cNvPr id="177" name="Google Shape;177;p6"/>
          <p:cNvPicPr preferRelativeResize="0"/>
          <p:nvPr/>
        </p:nvPicPr>
        <p:blipFill rotWithShape="1">
          <a:blip r:embed="rId11">
            <a:alphaModFix/>
          </a:blip>
          <a:srcRect b="0" l="0" r="0" t="0"/>
          <a:stretch/>
        </p:blipFill>
        <p:spPr>
          <a:xfrm>
            <a:off x="6192351" y="1362580"/>
            <a:ext cx="2233253" cy="1022747"/>
          </a:xfrm>
          <a:prstGeom prst="rect">
            <a:avLst/>
          </a:prstGeom>
          <a:noFill/>
          <a:ln>
            <a:noFill/>
          </a:ln>
        </p:spPr>
      </p:pic>
      <p:pic>
        <p:nvPicPr>
          <p:cNvPr id="178" name="Google Shape;178;p6"/>
          <p:cNvPicPr preferRelativeResize="0"/>
          <p:nvPr/>
        </p:nvPicPr>
        <p:blipFill rotWithShape="1">
          <a:blip r:embed="rId12">
            <a:alphaModFix/>
          </a:blip>
          <a:srcRect b="0" l="0" r="0" t="0"/>
          <a:stretch/>
        </p:blipFill>
        <p:spPr>
          <a:xfrm>
            <a:off x="4642612" y="2605593"/>
            <a:ext cx="1391243" cy="842963"/>
          </a:xfrm>
          <a:prstGeom prst="rect">
            <a:avLst/>
          </a:prstGeom>
          <a:noFill/>
          <a:ln>
            <a:noFill/>
          </a:ln>
        </p:spPr>
      </p:pic>
      <p:pic>
        <p:nvPicPr>
          <p:cNvPr id="179" name="Google Shape;179;p6"/>
          <p:cNvPicPr preferRelativeResize="0"/>
          <p:nvPr/>
        </p:nvPicPr>
        <p:blipFill rotWithShape="1">
          <a:blip r:embed="rId13">
            <a:alphaModFix/>
          </a:blip>
          <a:srcRect b="0" l="28000" r="36066" t="0"/>
          <a:stretch/>
        </p:blipFill>
        <p:spPr>
          <a:xfrm>
            <a:off x="3401060" y="2443668"/>
            <a:ext cx="1088559" cy="1209675"/>
          </a:xfrm>
          <a:prstGeom prst="rect">
            <a:avLst/>
          </a:prstGeom>
          <a:noFill/>
          <a:ln>
            <a:noFill/>
          </a:ln>
        </p:spPr>
      </p:pic>
      <p:grpSp>
        <p:nvGrpSpPr>
          <p:cNvPr id="180" name="Google Shape;180;p6"/>
          <p:cNvGrpSpPr/>
          <p:nvPr/>
        </p:nvGrpSpPr>
        <p:grpSpPr>
          <a:xfrm>
            <a:off x="8393684" y="2390090"/>
            <a:ext cx="1855724" cy="1021556"/>
            <a:chOff x="8071075" y="6752787"/>
            <a:chExt cx="4075895" cy="2014849"/>
          </a:xfrm>
        </p:grpSpPr>
        <p:pic>
          <p:nvPicPr>
            <p:cNvPr id="181" name="Google Shape;181;p6"/>
            <p:cNvPicPr preferRelativeResize="0"/>
            <p:nvPr/>
          </p:nvPicPr>
          <p:blipFill rotWithShape="1">
            <a:blip r:embed="rId14">
              <a:alphaModFix/>
            </a:blip>
            <a:srcRect b="0" l="0" r="0" t="0"/>
            <a:stretch/>
          </p:blipFill>
          <p:spPr>
            <a:xfrm>
              <a:off x="8807130" y="6752787"/>
              <a:ext cx="1989908" cy="1965341"/>
            </a:xfrm>
            <a:prstGeom prst="rect">
              <a:avLst/>
            </a:prstGeom>
            <a:noFill/>
            <a:ln>
              <a:noFill/>
            </a:ln>
          </p:spPr>
        </p:pic>
        <p:sp>
          <p:nvSpPr>
            <p:cNvPr id="182" name="Google Shape;182;p6"/>
            <p:cNvSpPr txBox="1"/>
            <p:nvPr/>
          </p:nvSpPr>
          <p:spPr>
            <a:xfrm>
              <a:off x="8071075" y="8475137"/>
              <a:ext cx="4075895" cy="292499"/>
            </a:xfrm>
            <a:prstGeom prst="rect">
              <a:avLst/>
            </a:prstGeom>
            <a:noFill/>
            <a:ln>
              <a:noFill/>
            </a:ln>
          </p:spPr>
          <p:txBody>
            <a:bodyPr anchorCtr="0" anchor="t" bIns="49125" lIns="98300" spcFirstLastPara="1" rIns="98300" wrap="square" tIns="49125">
              <a:noAutofit/>
            </a:bodyPr>
            <a:lstStyle/>
            <a:p>
              <a:pPr indent="0" lvl="0" marL="0" marR="0" rtl="0" algn="l">
                <a:spcBef>
                  <a:spcPts val="0"/>
                </a:spcBef>
                <a:spcAft>
                  <a:spcPts val="0"/>
                </a:spcAft>
                <a:buNone/>
              </a:pPr>
              <a:r>
                <a:rPr lang="en-US" sz="1000">
                  <a:solidFill>
                    <a:srgbClr val="FAAE4D"/>
                  </a:solidFill>
                  <a:latin typeface="Arial Black"/>
                  <a:ea typeface="Arial Black"/>
                  <a:cs typeface="Arial Black"/>
                  <a:sym typeface="Arial Black"/>
                </a:rPr>
                <a:t>Sankofa Beach House</a:t>
              </a:r>
              <a:endParaRPr sz="1000">
                <a:solidFill>
                  <a:srgbClr val="000000"/>
                </a:solidFill>
                <a:latin typeface="Arial"/>
                <a:ea typeface="Arial"/>
                <a:cs typeface="Arial"/>
                <a:sym typeface="Arial"/>
              </a:endParaRPr>
            </a:p>
          </p:txBody>
        </p:sp>
      </p:grpSp>
      <p:pic>
        <p:nvPicPr>
          <p:cNvPr id="183" name="Google Shape;183;p6"/>
          <p:cNvPicPr preferRelativeResize="0"/>
          <p:nvPr/>
        </p:nvPicPr>
        <p:blipFill rotWithShape="1">
          <a:blip r:embed="rId15">
            <a:alphaModFix/>
          </a:blip>
          <a:srcRect b="0" l="0" r="0" t="0"/>
          <a:stretch/>
        </p:blipFill>
        <p:spPr>
          <a:xfrm>
            <a:off x="10344065" y="2586548"/>
            <a:ext cx="811191" cy="881063"/>
          </a:xfrm>
          <a:prstGeom prst="rect">
            <a:avLst/>
          </a:prstGeom>
          <a:noFill/>
          <a:ln>
            <a:noFill/>
          </a:ln>
        </p:spPr>
      </p:pic>
      <p:pic>
        <p:nvPicPr>
          <p:cNvPr id="184" name="Google Shape;184;p6"/>
          <p:cNvPicPr preferRelativeResize="0"/>
          <p:nvPr/>
        </p:nvPicPr>
        <p:blipFill rotWithShape="1">
          <a:blip r:embed="rId16">
            <a:alphaModFix/>
          </a:blip>
          <a:srcRect b="0" l="0" r="0" t="0"/>
          <a:stretch/>
        </p:blipFill>
        <p:spPr>
          <a:xfrm>
            <a:off x="3203569" y="3836700"/>
            <a:ext cx="989499" cy="1077516"/>
          </a:xfrm>
          <a:prstGeom prst="rect">
            <a:avLst/>
          </a:prstGeom>
          <a:noFill/>
          <a:ln>
            <a:noFill/>
          </a:ln>
        </p:spPr>
      </p:pic>
      <p:pic>
        <p:nvPicPr>
          <p:cNvPr id="185" name="Google Shape;185;p6"/>
          <p:cNvPicPr preferRelativeResize="0"/>
          <p:nvPr/>
        </p:nvPicPr>
        <p:blipFill rotWithShape="1">
          <a:blip r:embed="rId17">
            <a:alphaModFix/>
          </a:blip>
          <a:srcRect b="0" l="0" r="0" t="0"/>
          <a:stretch/>
        </p:blipFill>
        <p:spPr>
          <a:xfrm>
            <a:off x="4100921" y="3899293"/>
            <a:ext cx="1659805" cy="831056"/>
          </a:xfrm>
          <a:prstGeom prst="rect">
            <a:avLst/>
          </a:prstGeom>
          <a:noFill/>
          <a:ln>
            <a:noFill/>
          </a:ln>
        </p:spPr>
      </p:pic>
      <p:pic>
        <p:nvPicPr>
          <p:cNvPr id="186" name="Google Shape;186;p6"/>
          <p:cNvPicPr preferRelativeResize="0"/>
          <p:nvPr/>
        </p:nvPicPr>
        <p:blipFill rotWithShape="1">
          <a:blip r:embed="rId18">
            <a:alphaModFix/>
          </a:blip>
          <a:srcRect b="29770" l="11569" r="12249" t="34538"/>
          <a:stretch/>
        </p:blipFill>
        <p:spPr>
          <a:xfrm>
            <a:off x="5804440" y="4057815"/>
            <a:ext cx="1565148" cy="740569"/>
          </a:xfrm>
          <a:prstGeom prst="rect">
            <a:avLst/>
          </a:prstGeom>
          <a:noFill/>
          <a:ln>
            <a:noFill/>
          </a:ln>
        </p:spPr>
      </p:pic>
      <p:pic>
        <p:nvPicPr>
          <p:cNvPr id="187" name="Google Shape;187;p6"/>
          <p:cNvPicPr preferRelativeResize="0"/>
          <p:nvPr/>
        </p:nvPicPr>
        <p:blipFill rotWithShape="1">
          <a:blip r:embed="rId19">
            <a:alphaModFix/>
          </a:blip>
          <a:srcRect b="0" l="0" r="0" t="0"/>
          <a:stretch/>
        </p:blipFill>
        <p:spPr>
          <a:xfrm>
            <a:off x="7487986" y="3839081"/>
            <a:ext cx="990600" cy="978694"/>
          </a:xfrm>
          <a:prstGeom prst="rect">
            <a:avLst/>
          </a:prstGeom>
          <a:noFill/>
          <a:ln>
            <a:noFill/>
          </a:ln>
        </p:spPr>
      </p:pic>
      <p:pic>
        <p:nvPicPr>
          <p:cNvPr id="188" name="Google Shape;188;p6"/>
          <p:cNvPicPr preferRelativeResize="0"/>
          <p:nvPr/>
        </p:nvPicPr>
        <p:blipFill rotWithShape="1">
          <a:blip r:embed="rId20">
            <a:alphaModFix/>
          </a:blip>
          <a:srcRect b="0" l="0" r="0" t="0"/>
          <a:stretch/>
        </p:blipFill>
        <p:spPr>
          <a:xfrm>
            <a:off x="755532" y="3916471"/>
            <a:ext cx="662601" cy="967978"/>
          </a:xfrm>
          <a:prstGeom prst="rect">
            <a:avLst/>
          </a:prstGeom>
          <a:noFill/>
          <a:ln>
            <a:noFill/>
          </a:ln>
        </p:spPr>
      </p:pic>
      <p:pic>
        <p:nvPicPr>
          <p:cNvPr id="189" name="Google Shape;189;p6"/>
          <p:cNvPicPr preferRelativeResize="0"/>
          <p:nvPr/>
        </p:nvPicPr>
        <p:blipFill rotWithShape="1">
          <a:blip r:embed="rId21">
            <a:alphaModFix/>
          </a:blip>
          <a:srcRect b="24581" l="0" r="0" t="24582"/>
          <a:stretch/>
        </p:blipFill>
        <p:spPr>
          <a:xfrm>
            <a:off x="9417305" y="1468546"/>
            <a:ext cx="1737953" cy="954881"/>
          </a:xfrm>
          <a:prstGeom prst="rect">
            <a:avLst/>
          </a:prstGeom>
          <a:noFill/>
          <a:ln>
            <a:noFill/>
          </a:ln>
        </p:spPr>
      </p:pic>
      <p:pic>
        <p:nvPicPr>
          <p:cNvPr id="190" name="Google Shape;190;p6"/>
          <p:cNvPicPr preferRelativeResize="0"/>
          <p:nvPr/>
        </p:nvPicPr>
        <p:blipFill rotWithShape="1">
          <a:blip r:embed="rId22">
            <a:alphaModFix/>
          </a:blip>
          <a:srcRect b="0" l="0" r="0" t="0"/>
          <a:stretch/>
        </p:blipFill>
        <p:spPr>
          <a:xfrm>
            <a:off x="8633627" y="3727162"/>
            <a:ext cx="989499" cy="1070372"/>
          </a:xfrm>
          <a:prstGeom prst="rect">
            <a:avLst/>
          </a:prstGeom>
          <a:noFill/>
          <a:ln>
            <a:noFill/>
          </a:ln>
        </p:spPr>
      </p:pic>
      <p:pic>
        <p:nvPicPr>
          <p:cNvPr id="191" name="Google Shape;191;p6"/>
          <p:cNvPicPr preferRelativeResize="0"/>
          <p:nvPr/>
        </p:nvPicPr>
        <p:blipFill rotWithShape="1">
          <a:blip r:embed="rId23">
            <a:alphaModFix/>
          </a:blip>
          <a:srcRect b="0" l="0" r="0" t="0"/>
          <a:stretch/>
        </p:blipFill>
        <p:spPr>
          <a:xfrm>
            <a:off x="9778165" y="3951682"/>
            <a:ext cx="1495806" cy="726281"/>
          </a:xfrm>
          <a:prstGeom prst="rect">
            <a:avLst/>
          </a:prstGeom>
          <a:noFill/>
          <a:ln>
            <a:noFill/>
          </a:ln>
        </p:spPr>
      </p:pic>
      <p:pic>
        <p:nvPicPr>
          <p:cNvPr id="192" name="Google Shape;192;p6"/>
          <p:cNvPicPr preferRelativeResize="0"/>
          <p:nvPr/>
        </p:nvPicPr>
        <p:blipFill rotWithShape="1">
          <a:blip r:embed="rId24">
            <a:alphaModFix/>
          </a:blip>
          <a:srcRect b="0" l="0" r="0" t="0"/>
          <a:stretch/>
        </p:blipFill>
        <p:spPr>
          <a:xfrm>
            <a:off x="783509" y="5279396"/>
            <a:ext cx="906880" cy="967978"/>
          </a:xfrm>
          <a:prstGeom prst="rect">
            <a:avLst/>
          </a:prstGeom>
          <a:noFill/>
          <a:ln>
            <a:noFill/>
          </a:ln>
        </p:spPr>
      </p:pic>
      <p:pic>
        <p:nvPicPr>
          <p:cNvPr id="193" name="Google Shape;193;p6"/>
          <p:cNvPicPr preferRelativeResize="0"/>
          <p:nvPr/>
        </p:nvPicPr>
        <p:blipFill rotWithShape="1">
          <a:blip r:embed="rId25">
            <a:alphaModFix/>
          </a:blip>
          <a:srcRect b="0" l="0" r="0" t="0"/>
          <a:stretch/>
        </p:blipFill>
        <p:spPr>
          <a:xfrm>
            <a:off x="1588185" y="4054930"/>
            <a:ext cx="1627032" cy="733338"/>
          </a:xfrm>
          <a:prstGeom prst="rect">
            <a:avLst/>
          </a:prstGeom>
          <a:noFill/>
          <a:ln>
            <a:noFill/>
          </a:ln>
        </p:spPr>
      </p:pic>
      <p:pic>
        <p:nvPicPr>
          <p:cNvPr id="194" name="Google Shape;194;p6"/>
          <p:cNvPicPr preferRelativeResize="0"/>
          <p:nvPr/>
        </p:nvPicPr>
        <p:blipFill rotWithShape="1">
          <a:blip r:embed="rId26">
            <a:alphaModFix/>
          </a:blip>
          <a:srcRect b="0" l="0" r="0" t="0"/>
          <a:stretch/>
        </p:blipFill>
        <p:spPr>
          <a:xfrm>
            <a:off x="3909452" y="5367889"/>
            <a:ext cx="2185942" cy="673596"/>
          </a:xfrm>
          <a:prstGeom prst="rect">
            <a:avLst/>
          </a:prstGeom>
          <a:noFill/>
          <a:ln>
            <a:noFill/>
          </a:ln>
        </p:spPr>
      </p:pic>
      <p:pic>
        <p:nvPicPr>
          <p:cNvPr id="195" name="Google Shape;195;p6"/>
          <p:cNvPicPr preferRelativeResize="0"/>
          <p:nvPr/>
        </p:nvPicPr>
        <p:blipFill rotWithShape="1">
          <a:blip r:embed="rId27">
            <a:alphaModFix/>
          </a:blip>
          <a:srcRect b="0" l="0" r="0" t="0"/>
          <a:stretch/>
        </p:blipFill>
        <p:spPr>
          <a:xfrm>
            <a:off x="6376302" y="5194013"/>
            <a:ext cx="783441" cy="847472"/>
          </a:xfrm>
          <a:prstGeom prst="rect">
            <a:avLst/>
          </a:prstGeom>
          <a:noFill/>
          <a:ln>
            <a:noFill/>
          </a:ln>
        </p:spPr>
      </p:pic>
      <p:pic>
        <p:nvPicPr>
          <p:cNvPr id="196" name="Google Shape;196;p6"/>
          <p:cNvPicPr preferRelativeResize="0"/>
          <p:nvPr/>
        </p:nvPicPr>
        <p:blipFill rotWithShape="1">
          <a:blip r:embed="rId28">
            <a:alphaModFix/>
          </a:blip>
          <a:srcRect b="0" l="0" r="0" t="0"/>
          <a:stretch/>
        </p:blipFill>
        <p:spPr>
          <a:xfrm>
            <a:off x="9659452" y="5456078"/>
            <a:ext cx="1650861" cy="306720"/>
          </a:xfrm>
          <a:prstGeom prst="rect">
            <a:avLst/>
          </a:prstGeom>
          <a:noFill/>
          <a:ln>
            <a:noFill/>
          </a:ln>
        </p:spPr>
      </p:pic>
      <p:pic>
        <p:nvPicPr>
          <p:cNvPr id="197" name="Google Shape;197;p6"/>
          <p:cNvPicPr preferRelativeResize="0"/>
          <p:nvPr/>
        </p:nvPicPr>
        <p:blipFill rotWithShape="1">
          <a:blip r:embed="rId29">
            <a:alphaModFix/>
          </a:blip>
          <a:srcRect b="0" l="0" r="0" t="0"/>
          <a:stretch/>
        </p:blipFill>
        <p:spPr>
          <a:xfrm>
            <a:off x="7443508" y="5366531"/>
            <a:ext cx="1881865" cy="565198"/>
          </a:xfrm>
          <a:prstGeom prst="rect">
            <a:avLst/>
          </a:prstGeom>
          <a:noFill/>
          <a:ln>
            <a:noFill/>
          </a:ln>
        </p:spPr>
      </p:pic>
      <p:pic>
        <p:nvPicPr>
          <p:cNvPr id="198" name="Google Shape;198;p6"/>
          <p:cNvPicPr preferRelativeResize="0"/>
          <p:nvPr/>
        </p:nvPicPr>
        <p:blipFill rotWithShape="1">
          <a:blip r:embed="rId30">
            <a:alphaModFix/>
          </a:blip>
          <a:srcRect b="0" l="0" r="0" t="0"/>
          <a:stretch/>
        </p:blipFill>
        <p:spPr>
          <a:xfrm>
            <a:off x="1958087" y="5525575"/>
            <a:ext cx="1545470" cy="5572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type="title"/>
          </p:nvPr>
        </p:nvSpPr>
        <p:spPr>
          <a:xfrm>
            <a:off x="594361" y="609600"/>
            <a:ext cx="4655820" cy="627888"/>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0C0C0C"/>
              </a:buClr>
              <a:buSzPts val="2800"/>
              <a:buFont typeface="Calibri"/>
              <a:buNone/>
            </a:pPr>
            <a:r>
              <a:rPr lang="en-US" sz="2800" u="sng">
                <a:solidFill>
                  <a:srgbClr val="0C0C0C"/>
                </a:solidFill>
              </a:rPr>
              <a:t>Our Impact in Numbers</a:t>
            </a:r>
            <a:endParaRPr sz="2800" u="sng">
              <a:solidFill>
                <a:srgbClr val="0C0C0C"/>
              </a:solidFill>
            </a:endParaRPr>
          </a:p>
        </p:txBody>
      </p:sp>
      <p:sp>
        <p:nvSpPr>
          <p:cNvPr id="204" name="Google Shape;204;p7"/>
          <p:cNvSpPr txBox="1"/>
          <p:nvPr>
            <p:ph idx="1" type="body"/>
          </p:nvPr>
        </p:nvSpPr>
        <p:spPr>
          <a:xfrm>
            <a:off x="594360" y="1935480"/>
            <a:ext cx="10698481"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sp>
        <p:nvSpPr>
          <p:cNvPr id="205" name="Google Shape;205;p7"/>
          <p:cNvSpPr txBox="1"/>
          <p:nvPr>
            <p:ph idx="12" type="sldNum"/>
          </p:nvPr>
        </p:nvSpPr>
        <p:spPr>
          <a:xfrm>
            <a:off x="10956449" y="6248400"/>
            <a:ext cx="435451" cy="304800"/>
          </a:xfrm>
          <a:prstGeom prst="rect">
            <a:avLst/>
          </a:prstGeom>
          <a:noFill/>
          <a:ln>
            <a:noFill/>
          </a:ln>
        </p:spPr>
        <p:txBody>
          <a:bodyPr anchorCtr="0" anchor="ctr" bIns="40950" lIns="81900" spcFirstLastPara="1" rIns="81900" wrap="square" tIns="40950">
            <a:noAutofit/>
          </a:bodyPr>
          <a:lstStyle/>
          <a:p>
            <a:pPr indent="0" lvl="0" marL="0" rtl="0" algn="r">
              <a:spcBef>
                <a:spcPts val="0"/>
              </a:spcBef>
              <a:spcAft>
                <a:spcPts val="0"/>
              </a:spcAft>
              <a:buNone/>
            </a:pPr>
            <a:fld id="{00000000-1234-1234-1234-123412341234}" type="slidenum">
              <a:rPr lang="en-US" sz="2000"/>
              <a:t>‹#›</a:t>
            </a:fld>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p8"/>
          <p:cNvGrpSpPr/>
          <p:nvPr/>
        </p:nvGrpSpPr>
        <p:grpSpPr>
          <a:xfrm>
            <a:off x="264420" y="1795591"/>
            <a:ext cx="2590800" cy="566609"/>
            <a:chOff x="4175417" y="5385257"/>
            <a:chExt cx="5052046" cy="1191581"/>
          </a:xfrm>
        </p:grpSpPr>
        <p:grpSp>
          <p:nvGrpSpPr>
            <p:cNvPr id="212" name="Google Shape;212;p8"/>
            <p:cNvGrpSpPr/>
            <p:nvPr/>
          </p:nvGrpSpPr>
          <p:grpSpPr>
            <a:xfrm>
              <a:off x="4175417" y="5385257"/>
              <a:ext cx="5052046" cy="1191581"/>
              <a:chOff x="11298099" y="7066108"/>
              <a:chExt cx="5342545" cy="1409027"/>
            </a:xfrm>
          </p:grpSpPr>
          <p:pic>
            <p:nvPicPr>
              <p:cNvPr descr="8th SDG" id="213" name="Google Shape;213;p8"/>
              <p:cNvPicPr preferRelativeResize="0"/>
              <p:nvPr/>
            </p:nvPicPr>
            <p:blipFill rotWithShape="1">
              <a:blip r:embed="rId3">
                <a:alphaModFix/>
              </a:blip>
              <a:srcRect b="0" l="0" r="0" t="0"/>
              <a:stretch/>
            </p:blipFill>
            <p:spPr>
              <a:xfrm>
                <a:off x="12681810" y="7066750"/>
                <a:ext cx="1423902" cy="1408385"/>
              </a:xfrm>
              <a:prstGeom prst="rect">
                <a:avLst/>
              </a:prstGeom>
              <a:noFill/>
              <a:ln>
                <a:noFill/>
              </a:ln>
            </p:spPr>
          </p:pic>
          <p:pic>
            <p:nvPicPr>
              <p:cNvPr descr="17th SDG" id="214" name="Google Shape;214;p8"/>
              <p:cNvPicPr preferRelativeResize="0"/>
              <p:nvPr/>
            </p:nvPicPr>
            <p:blipFill rotWithShape="1">
              <a:blip r:embed="rId4">
                <a:alphaModFix/>
              </a:blip>
              <a:srcRect b="0" l="0" r="0" t="0"/>
              <a:stretch/>
            </p:blipFill>
            <p:spPr>
              <a:xfrm>
                <a:off x="15251563" y="7066750"/>
                <a:ext cx="1389082" cy="1407464"/>
              </a:xfrm>
              <a:prstGeom prst="rect">
                <a:avLst/>
              </a:prstGeom>
              <a:noFill/>
              <a:ln>
                <a:noFill/>
              </a:ln>
            </p:spPr>
          </p:pic>
          <p:pic>
            <p:nvPicPr>
              <p:cNvPr descr="SDG4_QualityEducation" id="215" name="Google Shape;215;p8"/>
              <p:cNvPicPr preferRelativeResize="0"/>
              <p:nvPr/>
            </p:nvPicPr>
            <p:blipFill rotWithShape="1">
              <a:blip r:embed="rId5">
                <a:alphaModFix/>
              </a:blip>
              <a:srcRect b="16401" l="15484" r="15929" t="14571"/>
              <a:stretch/>
            </p:blipFill>
            <p:spPr>
              <a:xfrm>
                <a:off x="11298099" y="7066108"/>
                <a:ext cx="1416134" cy="1409027"/>
              </a:xfrm>
              <a:prstGeom prst="rect">
                <a:avLst/>
              </a:prstGeom>
              <a:noFill/>
              <a:ln>
                <a:noFill/>
              </a:ln>
            </p:spPr>
          </p:pic>
        </p:grpSp>
        <p:pic>
          <p:nvPicPr>
            <p:cNvPr id="216" name="Google Shape;216;p8"/>
            <p:cNvPicPr preferRelativeResize="0"/>
            <p:nvPr/>
          </p:nvPicPr>
          <p:blipFill rotWithShape="1">
            <a:blip r:embed="rId6">
              <a:alphaModFix/>
            </a:blip>
            <a:srcRect b="0" l="0" r="0" t="0"/>
            <a:stretch/>
          </p:blipFill>
          <p:spPr>
            <a:xfrm>
              <a:off x="6792364" y="5385434"/>
              <a:ext cx="1190625" cy="1190625"/>
            </a:xfrm>
            <a:prstGeom prst="rect">
              <a:avLst/>
            </a:prstGeom>
            <a:noFill/>
            <a:ln>
              <a:noFill/>
            </a:ln>
          </p:spPr>
        </p:pic>
      </p:grpSp>
      <p:sp>
        <p:nvSpPr>
          <p:cNvPr id="217" name="Google Shape;217;p8"/>
          <p:cNvSpPr txBox="1"/>
          <p:nvPr/>
        </p:nvSpPr>
        <p:spPr>
          <a:xfrm>
            <a:off x="152400" y="1414804"/>
            <a:ext cx="2743199" cy="49019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3"/>
              </a:buClr>
              <a:buSzPts val="1900"/>
              <a:buFont typeface="Noto Sans Symbols"/>
              <a:buNone/>
            </a:pPr>
            <a:r>
              <a:rPr lang="en-US" sz="2000" u="sng">
                <a:solidFill>
                  <a:srgbClr val="002060"/>
                </a:solidFill>
                <a:latin typeface="Roboto"/>
                <a:ea typeface="Roboto"/>
                <a:cs typeface="Roboto"/>
                <a:sym typeface="Roboto"/>
              </a:rPr>
              <a:t>Education Projects</a:t>
            </a:r>
            <a:endParaRPr sz="2000" u="sng">
              <a:solidFill>
                <a:srgbClr val="002060"/>
              </a:solidFill>
              <a:latin typeface="Roboto"/>
              <a:ea typeface="Roboto"/>
              <a:cs typeface="Roboto"/>
              <a:sym typeface="Roboto"/>
            </a:endParaRPr>
          </a:p>
        </p:txBody>
      </p:sp>
      <p:pic>
        <p:nvPicPr>
          <p:cNvPr id="218" name="Google Shape;218;p8"/>
          <p:cNvPicPr preferRelativeResize="0"/>
          <p:nvPr/>
        </p:nvPicPr>
        <p:blipFill rotWithShape="1">
          <a:blip r:embed="rId7">
            <a:alphaModFix/>
          </a:blip>
          <a:srcRect b="0" l="0" r="0" t="0"/>
          <a:stretch/>
        </p:blipFill>
        <p:spPr>
          <a:xfrm>
            <a:off x="264420" y="410633"/>
            <a:ext cx="1551681" cy="656167"/>
          </a:xfrm>
          <a:prstGeom prst="rect">
            <a:avLst/>
          </a:prstGeom>
          <a:noFill/>
          <a:ln>
            <a:noFill/>
          </a:ln>
        </p:spPr>
      </p:pic>
      <p:pic>
        <p:nvPicPr>
          <p:cNvPr id="219" name="Google Shape;219;p8"/>
          <p:cNvPicPr preferRelativeResize="0"/>
          <p:nvPr/>
        </p:nvPicPr>
        <p:blipFill rotWithShape="1">
          <a:blip r:embed="rId8">
            <a:alphaModFix/>
          </a:blip>
          <a:srcRect b="0" l="0" r="0" t="0"/>
          <a:stretch/>
        </p:blipFill>
        <p:spPr>
          <a:xfrm>
            <a:off x="9957572" y="355467"/>
            <a:ext cx="1320028" cy="558933"/>
          </a:xfrm>
          <a:prstGeom prst="rect">
            <a:avLst/>
          </a:prstGeom>
          <a:noFill/>
          <a:ln>
            <a:noFill/>
          </a:ln>
        </p:spPr>
      </p:pic>
      <p:sp>
        <p:nvSpPr>
          <p:cNvPr id="220" name="Google Shape;220;p8"/>
          <p:cNvSpPr txBox="1"/>
          <p:nvPr>
            <p:ph idx="1" type="body"/>
          </p:nvPr>
        </p:nvSpPr>
        <p:spPr>
          <a:xfrm>
            <a:off x="3048000" y="1905000"/>
            <a:ext cx="8686800" cy="3352800"/>
          </a:xfrm>
          <a:prstGeom prst="rect">
            <a:avLst/>
          </a:prstGeom>
          <a:noFill/>
          <a:ln>
            <a:noFill/>
          </a:ln>
        </p:spPr>
        <p:txBody>
          <a:bodyPr anchorCtr="0" anchor="t" bIns="49125" lIns="98300" spcFirstLastPara="1" rIns="98300" wrap="square" tIns="49125">
            <a:normAutofit fontScale="92500"/>
          </a:bodyPr>
          <a:lstStyle/>
          <a:p>
            <a:pPr indent="0" lvl="0" marL="0" marR="0" rtl="0" algn="l">
              <a:spcBef>
                <a:spcPts val="0"/>
              </a:spcBef>
              <a:spcAft>
                <a:spcPts val="0"/>
              </a:spcAft>
              <a:buClr>
                <a:srgbClr val="000000"/>
              </a:buClr>
              <a:buSzPct val="95000"/>
              <a:buFont typeface="Arial"/>
              <a:buNone/>
            </a:pPr>
            <a:r>
              <a:rPr b="0" i="0" lang="en-US" sz="1400" u="none" cap="none" strike="noStrike">
                <a:solidFill>
                  <a:srgbClr val="002060"/>
                </a:solidFill>
                <a:latin typeface="Roboto"/>
                <a:ea typeface="Roboto"/>
                <a:cs typeface="Roboto"/>
                <a:sym typeface="Roboto"/>
              </a:rPr>
              <a:t>Due to the COVID 19 pandemic basic school young learners were home as a result of the school closure, United Way Ghana developed the Home Literacy Program to support young learners who would have otherwise missed out on available virtual learning opportunities, each child that was engaged received a literacy booklet.</a:t>
            </a:r>
            <a:endParaRPr b="0" i="0" sz="1400" u="none" cap="none" strike="noStrike">
              <a:solidFill>
                <a:srgbClr val="002060"/>
              </a:solidFill>
              <a:latin typeface="Roboto"/>
              <a:ea typeface="Roboto"/>
              <a:cs typeface="Roboto"/>
              <a:sym typeface="Roboto"/>
            </a:endParaRPr>
          </a:p>
          <a:p>
            <a:pPr indent="0" lvl="0" marL="0" marR="0" rtl="0" algn="l">
              <a:spcBef>
                <a:spcPts val="0"/>
              </a:spcBef>
              <a:spcAft>
                <a:spcPts val="0"/>
              </a:spcAft>
              <a:buClr>
                <a:srgbClr val="000000"/>
              </a:buClr>
              <a:buSzPct val="95000"/>
              <a:buFont typeface="Arial"/>
              <a:buNone/>
            </a:pPr>
            <a:r>
              <a:rPr b="0" i="0" lang="en-US" sz="1400" u="none" cap="none" strike="noStrike">
                <a:solidFill>
                  <a:srgbClr val="002060"/>
                </a:solidFill>
                <a:latin typeface="Roboto"/>
                <a:ea typeface="Roboto"/>
                <a:cs typeface="Roboto"/>
                <a:sym typeface="Roboto"/>
              </a:rPr>
              <a:t>We also donated 328 literacy booklets to one of our basic schools to support the school’s literacy program the teachers were running voluntarily. In total, we supported 3,929 young learners from beneficiary communities.</a:t>
            </a:r>
            <a:endParaRPr/>
          </a:p>
          <a:p>
            <a:pPr indent="0" lvl="0" marL="0" marR="0" rtl="0" algn="l">
              <a:spcBef>
                <a:spcPts val="0"/>
              </a:spcBef>
              <a:spcAft>
                <a:spcPts val="0"/>
              </a:spcAft>
              <a:buClr>
                <a:srgbClr val="000000"/>
              </a:buClr>
              <a:buSzPct val="95000"/>
              <a:buFont typeface="Arial"/>
              <a:buNone/>
            </a:pPr>
            <a:r>
              <a:t/>
            </a:r>
            <a:endParaRPr b="0" i="0" sz="1400" u="none" cap="none" strike="noStrike">
              <a:solidFill>
                <a:srgbClr val="002060"/>
              </a:solidFill>
              <a:latin typeface="Roboto"/>
              <a:ea typeface="Roboto"/>
              <a:cs typeface="Roboto"/>
              <a:sym typeface="Roboto"/>
            </a:endParaRPr>
          </a:p>
          <a:p>
            <a:pPr indent="0" lvl="0" marL="0" marR="0" rtl="0" algn="l">
              <a:spcBef>
                <a:spcPts val="0"/>
              </a:spcBef>
              <a:spcAft>
                <a:spcPts val="0"/>
              </a:spcAft>
              <a:buClr>
                <a:srgbClr val="000000"/>
              </a:buClr>
              <a:buSzPct val="95000"/>
              <a:buFont typeface="Arial"/>
              <a:buNone/>
            </a:pPr>
            <a:r>
              <a:rPr b="0" i="0" lang="en-US" sz="1400" u="none" cap="none" strike="noStrike">
                <a:solidFill>
                  <a:srgbClr val="002060"/>
                </a:solidFill>
                <a:latin typeface="Roboto"/>
                <a:ea typeface="Roboto"/>
                <a:cs typeface="Roboto"/>
                <a:sym typeface="Roboto"/>
              </a:rPr>
              <a:t>The young learners were engaged in homes by trained volunteers and virtually by employee volunteers.</a:t>
            </a:r>
            <a:endParaRPr/>
          </a:p>
          <a:p>
            <a:pPr indent="0" lvl="0" marL="0" marR="0" rtl="0" algn="l">
              <a:spcBef>
                <a:spcPts val="0"/>
              </a:spcBef>
              <a:spcAft>
                <a:spcPts val="0"/>
              </a:spcAft>
              <a:buClr>
                <a:srgbClr val="000000"/>
              </a:buClr>
              <a:buSzPct val="95000"/>
              <a:buFont typeface="Arial"/>
              <a:buNone/>
            </a:pPr>
            <a:r>
              <a:rPr b="0" i="0" lang="en-US" sz="1400" u="none" cap="none" strike="noStrike">
                <a:solidFill>
                  <a:srgbClr val="002060"/>
                </a:solidFill>
                <a:latin typeface="Roboto"/>
                <a:ea typeface="Roboto"/>
                <a:cs typeface="Roboto"/>
                <a:sym typeface="Roboto"/>
              </a:rPr>
              <a:t>We incorporated the use of a literacy App, the KitKit School, into this project to get the young learners acquainted with digital learning,</a:t>
            </a:r>
            <a:r>
              <a:rPr b="0" i="0" lang="en-US" sz="1400" u="none" cap="none" strike="noStrike">
                <a:solidFill>
                  <a:srgbClr val="000000"/>
                </a:solidFill>
                <a:latin typeface="Arial"/>
                <a:ea typeface="Arial"/>
                <a:cs typeface="Arial"/>
                <a:sym typeface="Arial"/>
              </a:rPr>
              <a:t> </a:t>
            </a:r>
            <a:r>
              <a:rPr b="0" i="0" lang="en-US" sz="1400" u="none" cap="none" strike="noStrike">
                <a:solidFill>
                  <a:srgbClr val="002060"/>
                </a:solidFill>
                <a:latin typeface="Arial"/>
                <a:ea typeface="Arial"/>
                <a:cs typeface="Arial"/>
                <a:sym typeface="Arial"/>
              </a:rPr>
              <a:t>“Kitkit School is a tablet-based application with a comprehensive curriculum that spans early childhood through early elementary. It is designed to provide children with the fundamentals and practice needed to build foundational skills in literacy and numeracy, even without access to school or resources, we conducted a pre-project assessment to identify the children’s reading ability to enable us measure the impact at the end.</a:t>
            </a:r>
            <a:endParaRPr b="0" i="0" sz="1400" u="none" cap="none" strike="noStrike">
              <a:solidFill>
                <a:srgbClr val="002060"/>
              </a:solidFill>
              <a:latin typeface="Arial"/>
              <a:ea typeface="Arial"/>
              <a:cs typeface="Arial"/>
              <a:sym typeface="Arial"/>
            </a:endParaRPr>
          </a:p>
          <a:p>
            <a:pPr indent="0" lvl="0" marL="0" marR="0" rtl="0" algn="l">
              <a:spcBef>
                <a:spcPts val="0"/>
              </a:spcBef>
              <a:spcAft>
                <a:spcPts val="0"/>
              </a:spcAft>
              <a:buClr>
                <a:srgbClr val="000000"/>
              </a:buClr>
              <a:buSzPct val="95000"/>
              <a:buFont typeface="Arial"/>
              <a:buNone/>
            </a:pPr>
            <a:r>
              <a:t/>
            </a:r>
            <a:endParaRPr b="0" i="0" sz="1400" u="none" cap="none" strike="noStrike">
              <a:solidFill>
                <a:srgbClr val="002060"/>
              </a:solidFill>
              <a:latin typeface="Roboto"/>
              <a:ea typeface="Roboto"/>
              <a:cs typeface="Roboto"/>
              <a:sym typeface="Roboto"/>
            </a:endParaRPr>
          </a:p>
          <a:p>
            <a:pPr indent="0" lvl="0" marL="0" marR="0" rtl="0" algn="l">
              <a:spcBef>
                <a:spcPts val="0"/>
              </a:spcBef>
              <a:spcAft>
                <a:spcPts val="0"/>
              </a:spcAft>
              <a:buClr>
                <a:srgbClr val="000000"/>
              </a:buClr>
              <a:buSzPct val="95000"/>
              <a:buFont typeface="Arial"/>
              <a:buNone/>
            </a:pPr>
            <a:r>
              <a:rPr b="0" i="0" lang="en-US" sz="1400" u="none" cap="none" strike="noStrike">
                <a:solidFill>
                  <a:srgbClr val="002060"/>
                </a:solidFill>
                <a:latin typeface="Arial"/>
                <a:ea typeface="Arial"/>
                <a:cs typeface="Arial"/>
                <a:sym typeface="Arial"/>
              </a:rPr>
              <a:t>With support from trained volunteers and implementing partners, we engage the young learners for at least 4 hours a week.  We use customized developed literacy booklets that the young learners can relate to and that inspires them to read.</a:t>
            </a:r>
            <a:endParaRPr/>
          </a:p>
          <a:p>
            <a:pPr indent="-196199" lvl="0" marL="274320" marR="0" rtl="0" algn="l">
              <a:spcBef>
                <a:spcPts val="0"/>
              </a:spcBef>
              <a:spcAft>
                <a:spcPts val="0"/>
              </a:spcAft>
              <a:buClr>
                <a:srgbClr val="000000"/>
              </a:buClr>
              <a:buSzPct val="95000"/>
              <a:buFont typeface="Arial"/>
              <a:buNone/>
            </a:pPr>
            <a:r>
              <a:t/>
            </a:r>
            <a:endParaRPr b="0" i="0" sz="1400" u="none" cap="none" strike="noStrike">
              <a:solidFill>
                <a:srgbClr val="002060"/>
              </a:solidFill>
              <a:latin typeface="Roboto"/>
              <a:ea typeface="Roboto"/>
              <a:cs typeface="Roboto"/>
              <a:sym typeface="Roboto"/>
            </a:endParaRPr>
          </a:p>
        </p:txBody>
      </p:sp>
      <p:pic>
        <p:nvPicPr>
          <p:cNvPr id="221" name="Google Shape;221;p8"/>
          <p:cNvPicPr preferRelativeResize="0"/>
          <p:nvPr/>
        </p:nvPicPr>
        <p:blipFill rotWithShape="1">
          <a:blip r:embed="rId9">
            <a:alphaModFix/>
          </a:blip>
          <a:srcRect b="0" l="0" r="0" t="0"/>
          <a:stretch/>
        </p:blipFill>
        <p:spPr>
          <a:xfrm>
            <a:off x="457200" y="5825490"/>
            <a:ext cx="1133275" cy="651510"/>
          </a:xfrm>
          <a:prstGeom prst="rect">
            <a:avLst/>
          </a:prstGeom>
          <a:noFill/>
          <a:ln>
            <a:noFill/>
          </a:ln>
        </p:spPr>
      </p:pic>
      <p:sp>
        <p:nvSpPr>
          <p:cNvPr id="222" name="Google Shape;222;p8"/>
          <p:cNvSpPr txBox="1"/>
          <p:nvPr/>
        </p:nvSpPr>
        <p:spPr>
          <a:xfrm>
            <a:off x="1600200" y="5529604"/>
            <a:ext cx="1523999" cy="41399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3"/>
              </a:buClr>
              <a:buSzPts val="1520"/>
              <a:buFont typeface="Noto Sans Symbols"/>
              <a:buNone/>
            </a:pPr>
            <a:r>
              <a:rPr lang="en-US" sz="1600" u="sng">
                <a:solidFill>
                  <a:srgbClr val="002060"/>
                </a:solidFill>
                <a:latin typeface="Roboto"/>
                <a:ea typeface="Roboto"/>
                <a:cs typeface="Roboto"/>
                <a:sym typeface="Roboto"/>
              </a:rPr>
              <a:t>Our Partners</a:t>
            </a:r>
            <a:endParaRPr sz="1600" u="sng">
              <a:solidFill>
                <a:srgbClr val="002060"/>
              </a:solidFill>
              <a:latin typeface="Roboto"/>
              <a:ea typeface="Roboto"/>
              <a:cs typeface="Roboto"/>
              <a:sym typeface="Roboto"/>
            </a:endParaRPr>
          </a:p>
        </p:txBody>
      </p:sp>
      <p:pic>
        <p:nvPicPr>
          <p:cNvPr id="223" name="Google Shape;223;p8"/>
          <p:cNvPicPr preferRelativeResize="0"/>
          <p:nvPr/>
        </p:nvPicPr>
        <p:blipFill rotWithShape="1">
          <a:blip r:embed="rId10">
            <a:alphaModFix/>
          </a:blip>
          <a:srcRect b="0" l="0" r="0" t="0"/>
          <a:stretch/>
        </p:blipFill>
        <p:spPr>
          <a:xfrm>
            <a:off x="2224082" y="5943600"/>
            <a:ext cx="517017" cy="716134"/>
          </a:xfrm>
          <a:prstGeom prst="rect">
            <a:avLst/>
          </a:prstGeom>
          <a:noFill/>
          <a:ln>
            <a:noFill/>
          </a:ln>
        </p:spPr>
      </p:pic>
      <p:pic>
        <p:nvPicPr>
          <p:cNvPr id="224" name="Google Shape;224;p8"/>
          <p:cNvPicPr preferRelativeResize="0"/>
          <p:nvPr/>
        </p:nvPicPr>
        <p:blipFill rotWithShape="1">
          <a:blip r:embed="rId11">
            <a:alphaModFix/>
          </a:blip>
          <a:srcRect b="0" l="0" r="0" t="0"/>
          <a:stretch/>
        </p:blipFill>
        <p:spPr>
          <a:xfrm>
            <a:off x="3124199" y="5867400"/>
            <a:ext cx="842101" cy="869457"/>
          </a:xfrm>
          <a:prstGeom prst="rect">
            <a:avLst/>
          </a:prstGeom>
          <a:noFill/>
          <a:ln>
            <a:noFill/>
          </a:ln>
        </p:spPr>
      </p:pic>
      <p:pic>
        <p:nvPicPr>
          <p:cNvPr id="225" name="Google Shape;225;p8"/>
          <p:cNvPicPr preferRelativeResize="0"/>
          <p:nvPr/>
        </p:nvPicPr>
        <p:blipFill rotWithShape="1">
          <a:blip r:embed="rId12">
            <a:alphaModFix/>
          </a:blip>
          <a:srcRect b="29770" l="11569" r="12249" t="34538"/>
          <a:stretch/>
        </p:blipFill>
        <p:spPr>
          <a:xfrm>
            <a:off x="4114800" y="6004981"/>
            <a:ext cx="1391843" cy="624419"/>
          </a:xfrm>
          <a:prstGeom prst="rect">
            <a:avLst/>
          </a:prstGeom>
          <a:noFill/>
          <a:ln>
            <a:noFill/>
          </a:ln>
        </p:spPr>
      </p:pic>
      <p:pic>
        <p:nvPicPr>
          <p:cNvPr id="226" name="Google Shape;226;p8"/>
          <p:cNvPicPr preferRelativeResize="0"/>
          <p:nvPr/>
        </p:nvPicPr>
        <p:blipFill rotWithShape="1">
          <a:blip r:embed="rId13">
            <a:alphaModFix/>
          </a:blip>
          <a:srcRect b="0" l="0" r="0" t="0"/>
          <a:stretch/>
        </p:blipFill>
        <p:spPr>
          <a:xfrm>
            <a:off x="5715000" y="5908731"/>
            <a:ext cx="914400" cy="828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9"/>
          <p:cNvSpPr txBox="1"/>
          <p:nvPr>
            <p:ph type="title"/>
          </p:nvPr>
        </p:nvSpPr>
        <p:spPr>
          <a:xfrm>
            <a:off x="518160" y="685800"/>
            <a:ext cx="4206240" cy="9144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002060"/>
              </a:buClr>
              <a:buSzPts val="2000"/>
              <a:buFont typeface="Roboto"/>
              <a:buNone/>
            </a:pPr>
            <a:r>
              <a:rPr lang="en-US" sz="2000" u="sng">
                <a:solidFill>
                  <a:srgbClr val="002060"/>
                </a:solidFill>
                <a:latin typeface="Roboto"/>
                <a:ea typeface="Roboto"/>
                <a:cs typeface="Roboto"/>
                <a:sym typeface="Roboto"/>
              </a:rPr>
              <a:t>Health Projects</a:t>
            </a:r>
            <a:endParaRPr sz="2000" u="sng">
              <a:solidFill>
                <a:srgbClr val="002060"/>
              </a:solidFill>
              <a:latin typeface="Roboto"/>
              <a:ea typeface="Roboto"/>
              <a:cs typeface="Roboto"/>
              <a:sym typeface="Roboto"/>
            </a:endParaRPr>
          </a:p>
        </p:txBody>
      </p:sp>
      <p:pic>
        <p:nvPicPr>
          <p:cNvPr id="232" name="Google Shape;232;p9"/>
          <p:cNvPicPr preferRelativeResize="0"/>
          <p:nvPr/>
        </p:nvPicPr>
        <p:blipFill rotWithShape="1">
          <a:blip r:embed="rId3">
            <a:alphaModFix/>
          </a:blip>
          <a:srcRect b="0" l="0" r="0" t="0"/>
          <a:stretch/>
        </p:blipFill>
        <p:spPr>
          <a:xfrm>
            <a:off x="513173" y="1600200"/>
            <a:ext cx="657163" cy="556287"/>
          </a:xfrm>
          <a:prstGeom prst="rect">
            <a:avLst/>
          </a:prstGeom>
          <a:noFill/>
          <a:ln>
            <a:noFill/>
          </a:ln>
        </p:spPr>
      </p:pic>
      <p:pic>
        <p:nvPicPr>
          <p:cNvPr id="233" name="Google Shape;233;p9"/>
          <p:cNvPicPr preferRelativeResize="0"/>
          <p:nvPr>
            <p:ph idx="1" type="body"/>
          </p:nvPr>
        </p:nvPicPr>
        <p:blipFill rotWithShape="1">
          <a:blip r:embed="rId4">
            <a:alphaModFix/>
          </a:blip>
          <a:srcRect b="0" l="0" r="0" t="0"/>
          <a:stretch/>
        </p:blipFill>
        <p:spPr>
          <a:xfrm>
            <a:off x="1143000" y="1600200"/>
            <a:ext cx="624305" cy="556286"/>
          </a:xfrm>
          <a:prstGeom prst="rect">
            <a:avLst/>
          </a:prstGeom>
          <a:noFill/>
          <a:ln>
            <a:noFill/>
          </a:ln>
        </p:spPr>
      </p:pic>
      <p:pic>
        <p:nvPicPr>
          <p:cNvPr descr="17th SDG" id="234" name="Google Shape;234;p9"/>
          <p:cNvPicPr preferRelativeResize="0"/>
          <p:nvPr/>
        </p:nvPicPr>
        <p:blipFill rotWithShape="1">
          <a:blip r:embed="rId5">
            <a:alphaModFix/>
          </a:blip>
          <a:srcRect b="0" l="0" r="0" t="0"/>
          <a:stretch/>
        </p:blipFill>
        <p:spPr>
          <a:xfrm>
            <a:off x="2362200" y="1600200"/>
            <a:ext cx="662082" cy="556287"/>
          </a:xfrm>
          <a:prstGeom prst="rect">
            <a:avLst/>
          </a:prstGeom>
          <a:noFill/>
          <a:ln>
            <a:noFill/>
          </a:ln>
        </p:spPr>
      </p:pic>
      <p:pic>
        <p:nvPicPr>
          <p:cNvPr id="235" name="Google Shape;235;p9"/>
          <p:cNvPicPr preferRelativeResize="0"/>
          <p:nvPr/>
        </p:nvPicPr>
        <p:blipFill rotWithShape="1">
          <a:blip r:embed="rId6">
            <a:alphaModFix/>
          </a:blip>
          <a:srcRect b="0" l="0" r="0" t="0"/>
          <a:stretch/>
        </p:blipFill>
        <p:spPr>
          <a:xfrm>
            <a:off x="1752600" y="1600200"/>
            <a:ext cx="645002" cy="553171"/>
          </a:xfrm>
          <a:prstGeom prst="rect">
            <a:avLst/>
          </a:prstGeom>
          <a:noFill/>
          <a:ln>
            <a:noFill/>
          </a:ln>
        </p:spPr>
      </p:pic>
      <p:sp>
        <p:nvSpPr>
          <p:cNvPr id="236" name="Google Shape;236;p9"/>
          <p:cNvSpPr txBox="1"/>
          <p:nvPr/>
        </p:nvSpPr>
        <p:spPr>
          <a:xfrm>
            <a:off x="1170336" y="2971800"/>
            <a:ext cx="9116664" cy="3124200"/>
          </a:xfrm>
          <a:prstGeom prst="rect">
            <a:avLst/>
          </a:prstGeom>
          <a:noFill/>
          <a:ln>
            <a:noFill/>
          </a:ln>
        </p:spPr>
        <p:txBody>
          <a:bodyPr anchorCtr="0" anchor="b" bIns="0" lIns="0" spcFirstLastPara="1" rIns="0" wrap="square" tIns="45700">
            <a:normAutofit/>
          </a:bodyPr>
          <a:lstStyle/>
          <a:p>
            <a:pPr indent="0" lvl="0" marL="0" marR="0" rtl="0" algn="l">
              <a:spcBef>
                <a:spcPts val="0"/>
              </a:spcBef>
              <a:spcAft>
                <a:spcPts val="0"/>
              </a:spcAft>
              <a:buClr>
                <a:schemeClr val="dk2"/>
              </a:buClr>
              <a:buSzPts val="5000"/>
              <a:buFont typeface="Calibri"/>
              <a:buNone/>
            </a:pPr>
            <a:r>
              <a:t/>
            </a:r>
            <a:endParaRPr b="0" sz="5000">
              <a:solidFill>
                <a:schemeClr val="dk2"/>
              </a:solidFill>
              <a:latin typeface="Calibri"/>
              <a:ea typeface="Calibri"/>
              <a:cs typeface="Calibri"/>
              <a:sym typeface="Calibri"/>
            </a:endParaRPr>
          </a:p>
        </p:txBody>
      </p:sp>
      <p:pic>
        <p:nvPicPr>
          <p:cNvPr id="237" name="Google Shape;237;p9"/>
          <p:cNvPicPr preferRelativeResize="0"/>
          <p:nvPr/>
        </p:nvPicPr>
        <p:blipFill rotWithShape="1">
          <a:blip r:embed="rId7">
            <a:alphaModFix/>
          </a:blip>
          <a:srcRect b="0" l="0" r="0" t="0"/>
          <a:stretch/>
        </p:blipFill>
        <p:spPr>
          <a:xfrm>
            <a:off x="505719" y="410633"/>
            <a:ext cx="1551681" cy="656167"/>
          </a:xfrm>
          <a:prstGeom prst="rect">
            <a:avLst/>
          </a:prstGeom>
          <a:noFill/>
          <a:ln>
            <a:noFill/>
          </a:ln>
        </p:spPr>
      </p:pic>
      <p:pic>
        <p:nvPicPr>
          <p:cNvPr id="238" name="Google Shape;238;p9"/>
          <p:cNvPicPr preferRelativeResize="0"/>
          <p:nvPr/>
        </p:nvPicPr>
        <p:blipFill rotWithShape="1">
          <a:blip r:embed="rId8">
            <a:alphaModFix/>
          </a:blip>
          <a:srcRect b="0" l="0" r="0" t="0"/>
          <a:stretch/>
        </p:blipFill>
        <p:spPr>
          <a:xfrm>
            <a:off x="9906000" y="304800"/>
            <a:ext cx="1320028" cy="558933"/>
          </a:xfrm>
          <a:prstGeom prst="rect">
            <a:avLst/>
          </a:prstGeom>
          <a:noFill/>
          <a:ln>
            <a:noFill/>
          </a:ln>
        </p:spPr>
      </p:pic>
      <p:sp>
        <p:nvSpPr>
          <p:cNvPr id="239" name="Google Shape;239;p9"/>
          <p:cNvSpPr/>
          <p:nvPr/>
        </p:nvSpPr>
        <p:spPr>
          <a:xfrm>
            <a:off x="3276600" y="1997839"/>
            <a:ext cx="8153400"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02060"/>
                </a:solidFill>
                <a:latin typeface="Roboto"/>
                <a:ea typeface="Roboto"/>
                <a:cs typeface="Roboto"/>
                <a:sym typeface="Roboto"/>
              </a:rPr>
              <a:t>Food security became a major issue in Ghana during the lock down. Though the restrictions were reduced, families that were greatly affected were unable to recover immediately.</a:t>
            </a:r>
            <a:endParaRPr/>
          </a:p>
          <a:p>
            <a:pPr indent="0" lvl="0" marL="0" marR="0" rtl="0" algn="ctr">
              <a:spcBef>
                <a:spcPts val="0"/>
              </a:spcBef>
              <a:spcAft>
                <a:spcPts val="0"/>
              </a:spcAft>
              <a:buNone/>
            </a:pPr>
            <a:r>
              <a:rPr lang="en-US" sz="1400">
                <a:solidFill>
                  <a:srgbClr val="002060"/>
                </a:solidFill>
                <a:latin typeface="Roboto"/>
                <a:ea typeface="Roboto"/>
                <a:cs typeface="Roboto"/>
                <a:sym typeface="Roboto"/>
              </a:rPr>
              <a:t>Food security became a major issue in Ghana during the lock down. Though the restrictions were reduced, families that were greatly affected were unable to recover immediately.</a:t>
            </a:r>
            <a:endParaRPr/>
          </a:p>
          <a:p>
            <a:pPr indent="0" lvl="0" marL="0" marR="0" rtl="0" algn="ctr">
              <a:spcBef>
                <a:spcPts val="0"/>
              </a:spcBef>
              <a:spcAft>
                <a:spcPts val="0"/>
              </a:spcAft>
              <a:buNone/>
            </a:pPr>
            <a:r>
              <a:t/>
            </a:r>
            <a:endParaRPr sz="1400">
              <a:solidFill>
                <a:srgbClr val="002060"/>
              </a:solidFill>
              <a:latin typeface="Roboto"/>
              <a:ea typeface="Roboto"/>
              <a:cs typeface="Roboto"/>
              <a:sym typeface="Roboto"/>
            </a:endParaRPr>
          </a:p>
          <a:p>
            <a:pPr indent="0" lvl="0" marL="0" marR="0" rtl="0" algn="ctr">
              <a:spcBef>
                <a:spcPts val="0"/>
              </a:spcBef>
              <a:spcAft>
                <a:spcPts val="0"/>
              </a:spcAft>
              <a:buNone/>
            </a:pPr>
            <a:r>
              <a:rPr lang="en-US" sz="1400">
                <a:solidFill>
                  <a:srgbClr val="002060"/>
                </a:solidFill>
                <a:latin typeface="Roboto"/>
                <a:ea typeface="Roboto"/>
                <a:cs typeface="Roboto"/>
                <a:sym typeface="Roboto"/>
              </a:rPr>
              <a:t>United Way Ghana in collaboration with community based organizations, community leaders and community members  who were engaged as volunteers was able to identify such families to benefit from the food distribution project. </a:t>
            </a:r>
            <a:endParaRPr/>
          </a:p>
          <a:p>
            <a:pPr indent="0" lvl="0" marL="0" marR="0" rtl="0" algn="ctr">
              <a:spcBef>
                <a:spcPts val="0"/>
              </a:spcBef>
              <a:spcAft>
                <a:spcPts val="0"/>
              </a:spcAft>
              <a:buNone/>
            </a:pPr>
            <a:r>
              <a:t/>
            </a:r>
            <a:endParaRPr sz="1400">
              <a:solidFill>
                <a:srgbClr val="002060"/>
              </a:solidFill>
              <a:latin typeface="Roboto"/>
              <a:ea typeface="Roboto"/>
              <a:cs typeface="Roboto"/>
              <a:sym typeface="Roboto"/>
            </a:endParaRPr>
          </a:p>
          <a:p>
            <a:pPr indent="0" lvl="0" marL="0" marR="0" rtl="0" algn="ctr">
              <a:spcBef>
                <a:spcPts val="0"/>
              </a:spcBef>
              <a:spcAft>
                <a:spcPts val="0"/>
              </a:spcAft>
              <a:buNone/>
            </a:pPr>
            <a:r>
              <a:rPr lang="en-US" sz="1400">
                <a:solidFill>
                  <a:srgbClr val="002060"/>
                </a:solidFill>
                <a:latin typeface="Roboto"/>
                <a:ea typeface="Roboto"/>
                <a:cs typeface="Roboto"/>
                <a:sym typeface="Roboto"/>
              </a:rPr>
              <a:t>United Way Ghana in collaboration with community based organizations, community leaders and community members  who were engaged as volunteers was able to identify such families to benefit from the food distribution project. </a:t>
            </a:r>
            <a:endParaRPr sz="1400">
              <a:solidFill>
                <a:srgbClr val="00206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2021-07-21T11:41:47Z</dcterms:created>
  <dc:creator>USER</dc:creator>
</cp:coreProperties>
</file>